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1"/>
    <p:restoredTop sz="94255"/>
  </p:normalViewPr>
  <p:slideViewPr>
    <p:cSldViewPr snapToGrid="0" snapToObjects="1">
      <p:cViewPr varScale="1">
        <p:scale>
          <a:sx n="74" d="100"/>
          <a:sy n="74"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B8596-E120-364F-B30C-6C2D5B2A9C14}"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1046681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B8596-E120-364F-B30C-6C2D5B2A9C14}"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209818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B8596-E120-364F-B30C-6C2D5B2A9C14}"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39005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B8596-E120-364F-B30C-6C2D5B2A9C14}"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15188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B8596-E120-364F-B30C-6C2D5B2A9C14}" type="datetimeFigureOut">
              <a:rPr lang="en-US" smtClean="0"/>
              <a:t>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9340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B8596-E120-364F-B30C-6C2D5B2A9C14}"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3392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B8596-E120-364F-B30C-6C2D5B2A9C14}" type="datetimeFigureOut">
              <a:rPr lang="en-US" smtClean="0"/>
              <a:t>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1135956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B8596-E120-364F-B30C-6C2D5B2A9C14}" type="datetimeFigureOut">
              <a:rPr lang="en-US" smtClean="0"/>
              <a:t>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88776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B8596-E120-364F-B30C-6C2D5B2A9C14}" type="datetimeFigureOut">
              <a:rPr lang="en-US" smtClean="0"/>
              <a:t>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2030348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B8596-E120-364F-B30C-6C2D5B2A9C14}"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55948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B8596-E120-364F-B30C-6C2D5B2A9C14}" type="datetimeFigureOut">
              <a:rPr lang="en-US" smtClean="0"/>
              <a:t>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8C5EB-B083-D54F-95EA-5389C98EFE0A}" type="slidenum">
              <a:rPr lang="en-US" smtClean="0"/>
              <a:t>‹#›</a:t>
            </a:fld>
            <a:endParaRPr lang="en-US"/>
          </a:p>
        </p:txBody>
      </p:sp>
    </p:spTree>
    <p:extLst>
      <p:ext uri="{BB962C8B-B14F-4D97-AF65-F5344CB8AC3E}">
        <p14:creationId xmlns:p14="http://schemas.microsoft.com/office/powerpoint/2010/main" val="15599796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B8596-E120-364F-B30C-6C2D5B2A9C14}" type="datetimeFigureOut">
              <a:rPr lang="en-US" smtClean="0"/>
              <a:t>1/7/18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8C5EB-B083-D54F-95EA-5389C98EFE0A}" type="slidenum">
              <a:rPr lang="en-US" smtClean="0"/>
              <a:t>‹#›</a:t>
            </a:fld>
            <a:endParaRPr lang="en-US"/>
          </a:p>
        </p:txBody>
      </p:sp>
    </p:spTree>
    <p:extLst>
      <p:ext uri="{BB962C8B-B14F-4D97-AF65-F5344CB8AC3E}">
        <p14:creationId xmlns:p14="http://schemas.microsoft.com/office/powerpoint/2010/main" val="38964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b-artmag.com/en/62/feature/howard-hodgkin-the-secret-of-col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Applying </a:t>
            </a:r>
            <a:r>
              <a:rPr lang="en-US" dirty="0" err="1" smtClean="0"/>
              <a:t>Colour</a:t>
            </a:r>
            <a:r>
              <a:rPr lang="en-US" dirty="0" smtClean="0"/>
              <a:t> Theory/Knowledge</a:t>
            </a:r>
            <a:endParaRPr lang="en-US" dirty="0"/>
          </a:p>
        </p:txBody>
      </p:sp>
      <p:sp>
        <p:nvSpPr>
          <p:cNvPr id="3" name="Subtitle 2"/>
          <p:cNvSpPr>
            <a:spLocks noGrp="1"/>
          </p:cNvSpPr>
          <p:nvPr>
            <p:ph type="subTitle" idx="1"/>
          </p:nvPr>
        </p:nvSpPr>
        <p:spPr/>
        <p:txBody>
          <a:bodyPr/>
          <a:lstStyle/>
          <a:p>
            <a:r>
              <a:rPr lang="en-US" dirty="0" smtClean="0"/>
              <a:t>Summative Task</a:t>
            </a:r>
            <a:endParaRPr lang="en-US" dirty="0"/>
          </a:p>
        </p:txBody>
      </p:sp>
    </p:spTree>
    <p:extLst>
      <p:ext uri="{BB962C8B-B14F-4D97-AF65-F5344CB8AC3E}">
        <p14:creationId xmlns:p14="http://schemas.microsoft.com/office/powerpoint/2010/main" val="153528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1358" y="365125"/>
            <a:ext cx="3072442" cy="6121939"/>
          </a:xfrm>
        </p:spPr>
        <p:txBody>
          <a:bodyPr/>
          <a:lstStyle/>
          <a:p>
            <a:r>
              <a:rPr lang="en-US" dirty="0" smtClean="0"/>
              <a:t>Pierre Bonnard</a:t>
            </a:r>
            <a:br>
              <a:rPr lang="en-US" dirty="0" smtClean="0"/>
            </a:br>
            <a:r>
              <a:rPr lang="en-US" dirty="0" smtClean="0"/>
              <a:t>Dining Room on the Garden 1967</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1102" y="533126"/>
            <a:ext cx="6280030" cy="5901063"/>
          </a:xfrm>
        </p:spPr>
      </p:pic>
    </p:spTree>
    <p:extLst>
      <p:ext uri="{BB962C8B-B14F-4D97-AF65-F5344CB8AC3E}">
        <p14:creationId xmlns:p14="http://schemas.microsoft.com/office/powerpoint/2010/main" val="11995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Howard Hodgkin Home, Home on the Range, 2001-2007</a:t>
            </a:r>
          </a:p>
        </p:txBody>
      </p:sp>
      <p:sp>
        <p:nvSpPr>
          <p:cNvPr id="5" name="Content Placeholder 4"/>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hlinkClick r:id="rId2"/>
              </a:rPr>
              <a:t>http://db-artmag.com/en/62/feature/howard-hodgkin-the-secret-of-color/</a:t>
            </a:r>
            <a:endParaRPr lang="en-US" dirty="0"/>
          </a:p>
        </p:txBody>
      </p:sp>
    </p:spTree>
    <p:extLst>
      <p:ext uri="{BB962C8B-B14F-4D97-AF65-F5344CB8AC3E}">
        <p14:creationId xmlns:p14="http://schemas.microsoft.com/office/powerpoint/2010/main" val="1603152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478" y="365125"/>
            <a:ext cx="5384321" cy="4827977"/>
          </a:xfrm>
        </p:spPr>
        <p:txBody>
          <a:bodyPr/>
          <a:lstStyle/>
          <a:p>
            <a:r>
              <a:rPr lang="en-US" dirty="0"/>
              <a:t>Louise </a:t>
            </a:r>
            <a:r>
              <a:rPr lang="en-US" dirty="0" err="1"/>
              <a:t>Berlianwsky</a:t>
            </a:r>
            <a:r>
              <a:rPr lang="en-US" dirty="0"/>
              <a:t> Nevelson (1899-1988</a:t>
            </a:r>
            <a:r>
              <a:rPr lang="en-US" dirty="0" smtClean="0"/>
              <a:t>)</a:t>
            </a:r>
            <a:br>
              <a:rPr lang="en-US" dirty="0" smtClean="0"/>
            </a:br>
            <a:r>
              <a:rPr lang="en-US" dirty="0"/>
              <a:t/>
            </a:r>
            <a:br>
              <a:rPr lang="en-US" dirty="0"/>
            </a:br>
            <a:r>
              <a:rPr lang="en-US" dirty="0" smtClean="0"/>
              <a:t>Relief Sculpture</a:t>
            </a:r>
            <a:r>
              <a:rPr lang="en-US" dirty="0"/>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046" y="1341408"/>
            <a:ext cx="5516592" cy="5516592"/>
          </a:xfrm>
        </p:spPr>
      </p:pic>
    </p:spTree>
    <p:extLst>
      <p:ext uri="{BB962C8B-B14F-4D97-AF65-F5344CB8AC3E}">
        <p14:creationId xmlns:p14="http://schemas.microsoft.com/office/powerpoint/2010/main" val="199799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580" y="365125"/>
            <a:ext cx="4763219" cy="5949411"/>
          </a:xfrm>
        </p:spPr>
        <p:txBody>
          <a:bodyPr>
            <a:noAutofit/>
          </a:bodyPr>
          <a:lstStyle/>
          <a:p>
            <a:r>
              <a:rPr lang="en-US" sz="2400" dirty="0"/>
              <a:t>Robert Rauschenberg, </a:t>
            </a:r>
            <a:r>
              <a:rPr lang="en-US" sz="2400" i="1" dirty="0"/>
              <a:t>First Landing Jump.</a:t>
            </a:r>
            <a:r>
              <a:rPr lang="en-US" sz="2400" dirty="0"/>
              <a:t> 1961. Cloth, metal, leather, electric fixture, cable, and oil paint on composition board, with automobile tire and wood plank. The Museum of Modern Art, New York.</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7366" y="490626"/>
            <a:ext cx="4830793" cy="5698408"/>
          </a:xfrm>
        </p:spPr>
      </p:pic>
    </p:spTree>
    <p:extLst>
      <p:ext uri="{BB962C8B-B14F-4D97-AF65-F5344CB8AC3E}">
        <p14:creationId xmlns:p14="http://schemas.microsoft.com/office/powerpoint/2010/main" val="51123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Criterion A,B,C and D</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t>You will have to show you have understood how to control </a:t>
            </a:r>
            <a:r>
              <a:rPr lang="en-US" sz="4000" dirty="0" err="1" smtClean="0"/>
              <a:t>colour</a:t>
            </a:r>
            <a:r>
              <a:rPr lang="en-US" sz="4000" dirty="0" smtClean="0"/>
              <a:t>, you will have to make a skillful piece of work that combines painting and relief sculpture, you will have to show you have a plan, and you will have to show you are reflecting on your progress as you go and at the end.</a:t>
            </a:r>
            <a:endParaRPr lang="en-US" sz="4000" dirty="0"/>
          </a:p>
        </p:txBody>
      </p:sp>
    </p:spTree>
    <p:extLst>
      <p:ext uri="{BB962C8B-B14F-4D97-AF65-F5344CB8AC3E}">
        <p14:creationId xmlns:p14="http://schemas.microsoft.com/office/powerpoint/2010/main" val="146444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Brief</a:t>
            </a:r>
            <a:endParaRPr lang="en-US" dirty="0"/>
          </a:p>
        </p:txBody>
      </p:sp>
      <p:sp>
        <p:nvSpPr>
          <p:cNvPr id="3" name="Content Placeholder 2"/>
          <p:cNvSpPr>
            <a:spLocks noGrp="1"/>
          </p:cNvSpPr>
          <p:nvPr>
            <p:ph idx="1"/>
          </p:nvPr>
        </p:nvSpPr>
        <p:spPr/>
        <p:txBody>
          <a:bodyPr>
            <a:normAutofit lnSpcReduction="10000"/>
          </a:bodyPr>
          <a:lstStyle/>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smtClean="0"/>
              <a:t>Plan</a:t>
            </a:r>
            <a:r>
              <a:rPr lang="en-US" dirty="0" smtClean="0"/>
              <a:t> to make an artwork, (roughly A4 in size) based on an image of an Omani door or window, that has some sculptural relief elements and shows control of </a:t>
            </a:r>
            <a:r>
              <a:rPr lang="en-US" dirty="0" err="1" smtClean="0"/>
              <a:t>colour</a:t>
            </a:r>
            <a:r>
              <a:rPr lang="en-US" dirty="0"/>
              <a:t> </a:t>
            </a:r>
            <a:r>
              <a:rPr lang="en-US" dirty="0" smtClean="0"/>
              <a:t>(you can very imaginative about this). Write success criteria.</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smtClean="0"/>
              <a:t>Action</a:t>
            </a:r>
            <a:r>
              <a:rPr lang="en-US" dirty="0" smtClean="0"/>
              <a:t> your plan – the final piece should not be just a ‘copy’ of the source image but must be a ‘creative development’ of the image.</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Keep a </a:t>
            </a:r>
            <a:r>
              <a:rPr lang="en-US" b="1" dirty="0" smtClean="0"/>
              <a:t>record</a:t>
            </a:r>
            <a:r>
              <a:rPr lang="en-US" dirty="0" smtClean="0"/>
              <a:t> of your progress and process on your website.</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dirty="0" smtClean="0"/>
              <a:t>Write regular short formative</a:t>
            </a:r>
            <a:r>
              <a:rPr lang="en-US" b="1" dirty="0" smtClean="0"/>
              <a:t> reflections </a:t>
            </a:r>
            <a:r>
              <a:rPr lang="en-US" dirty="0" smtClean="0"/>
              <a:t>and a summative reflection that considers how well you have met your success criteria.</a:t>
            </a:r>
            <a:endParaRPr lang="en-US" dirty="0"/>
          </a:p>
        </p:txBody>
      </p:sp>
    </p:spTree>
    <p:extLst>
      <p:ext uri="{BB962C8B-B14F-4D97-AF65-F5344CB8AC3E}">
        <p14:creationId xmlns:p14="http://schemas.microsoft.com/office/powerpoint/2010/main" val="603828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207</Words>
  <Application>Microsoft Macintosh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Applying Colour Theory/Knowledge</vt:lpstr>
      <vt:lpstr>Pierre Bonnard Dining Room on the Garden 1967</vt:lpstr>
      <vt:lpstr>Howard Hodgkin Home, Home on the Range, 2001-2007</vt:lpstr>
      <vt:lpstr>Louise Berlianwsky Nevelson (1899-1988)  Relief Sculpture </vt:lpstr>
      <vt:lpstr>Robert Rauschenberg, First Landing Jump. 1961. Cloth, metal, leather, electric fixture, cable, and oil paint on composition board, with automobile tire and wood plank. The Museum of Modern Art, New York.</vt:lpstr>
      <vt:lpstr>Task: Criterion A,B,C and D</vt:lpstr>
      <vt:lpstr>The Brief</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Colour Theory/Knowledge</dc:title>
  <dc:creator>rkeys@abaoman.org</dc:creator>
  <cp:lastModifiedBy>rkeys@abaoman.org</cp:lastModifiedBy>
  <cp:revision>7</cp:revision>
  <dcterms:created xsi:type="dcterms:W3CDTF">2018-01-07T06:14:22Z</dcterms:created>
  <dcterms:modified xsi:type="dcterms:W3CDTF">2018-01-08T04:27:04Z</dcterms:modified>
</cp:coreProperties>
</file>