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59"/>
  </p:normalViewPr>
  <p:slideViewPr>
    <p:cSldViewPr snapToGrid="0" snapToObjects="1">
      <p:cViewPr varScale="1">
        <p:scale>
          <a:sx n="59" d="100"/>
          <a:sy n="5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9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0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7FF4-7051-5A45-9F29-7F0B31F77FA9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DBCE-2D79-FB44-9335-779A74CF3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mostyl.com/blog/en/dreaming-about-meret-oppenheim/" TargetMode="Externa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m/culture/story/20160713-michael-landy-the-man-who-destroyed-all-his-belongings" TargetMode="Externa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hanacademy.org/humanities/ancient-art-civilizations/roman/wall-painting/a/still-life-with-peaches" TargetMode="Externa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Pieter_Claesz" TargetMode="Externa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tate.org.uk/imap/imap2/leger.shtml" TargetMode="Externa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te.org.uk/art/artworks/duchamp-fountain-t07573" TargetMode="Externa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Subjective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meaningfulness of things.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3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64028" y="17714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sub·jec·tive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səbˈjektiv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adjective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based on or influenced by personal feelings, tastes, or opinions.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"his views are highly subjective"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70085"/>
              </p:ext>
            </p:extLst>
          </p:nvPr>
        </p:nvGraphicFramePr>
        <p:xfrm>
          <a:off x="337457" y="5053602"/>
          <a:ext cx="10515600" cy="1188720"/>
        </p:xfrm>
        <a:graphic>
          <a:graphicData uri="http://schemas.openxmlformats.org/drawingml/2006/table">
            <a:tbl>
              <a:tblPr/>
              <a:tblGrid>
                <a:gridCol w="4485676"/>
                <a:gridCol w="6029924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 dirty="0">
                          <a:effectLst/>
                        </a:rPr>
                        <a:t>synonyms:</a:t>
                      </a:r>
                    </a:p>
                  </a:txBody>
                  <a:tcPr marR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impartial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unbiased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unprejudiced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nonpartisan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disinterested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neutral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uninvolved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even-handed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equitable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fair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fair-minded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just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open-minded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dispassionate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>
                          <a:solidFill>
                            <a:srgbClr val="1A0DAB"/>
                          </a:solidFill>
                          <a:effectLst/>
                        </a:rPr>
                        <a:t>detached</a:t>
                      </a:r>
                      <a:r>
                        <a:rPr lang="en-US" dirty="0">
                          <a:effectLst/>
                        </a:rPr>
                        <a:t>, </a:t>
                      </a:r>
                      <a:r>
                        <a:rPr lang="en-US" dirty="0" err="1">
                          <a:solidFill>
                            <a:srgbClr val="1A0DAB"/>
                          </a:solidFill>
                          <a:effectLst/>
                        </a:rPr>
                        <a:t>neutral</a:t>
                      </a:r>
                      <a:r>
                        <a:rPr lang="en-US" dirty="0" err="1">
                          <a:solidFill>
                            <a:srgbClr val="878787"/>
                          </a:solidFill>
                          <a:effectLst/>
                        </a:rPr>
                        <a:t>"I</a:t>
                      </a:r>
                      <a:r>
                        <a:rPr lang="en-US" dirty="0">
                          <a:solidFill>
                            <a:srgbClr val="878787"/>
                          </a:solidFill>
                          <a:effectLst/>
                        </a:rPr>
                        <a:t> was hoping to get an objective and pragmatic report"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7457" y="37096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ob·jec·tive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əbˈjektiv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adjective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adjective: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objective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(of a person or their judgment) not influenced by personal feelings or opinions in considering and representing facts.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"historians try to be objective and impartial"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8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Meret</a:t>
            </a:r>
            <a:r>
              <a:rPr lang="en-US" dirty="0" smtClean="0"/>
              <a:t> Oppenheimer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http://www.promostyl.com/blog/en/dreaming-about-meret-oppenheim/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18" y="2130425"/>
            <a:ext cx="6658164" cy="4351338"/>
          </a:xfrm>
        </p:spPr>
      </p:pic>
    </p:spTree>
    <p:extLst>
      <p:ext uri="{BB962C8B-B14F-4D97-AF65-F5344CB8AC3E}">
        <p14:creationId xmlns:p14="http://schemas.microsoft.com/office/powerpoint/2010/main" val="189561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Landy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http://www.bbc.com/culture/story/20160713-michael-landy-the-man-who-destroyed-all-his-belongings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25561"/>
            <a:ext cx="7685314" cy="4322989"/>
          </a:xfrm>
        </p:spPr>
      </p:pic>
    </p:spTree>
    <p:extLst>
      <p:ext uri="{BB962C8B-B14F-4D97-AF65-F5344CB8AC3E}">
        <p14:creationId xmlns:p14="http://schemas.microsoft.com/office/powerpoint/2010/main" val="5820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713468"/>
            <a:ext cx="3733800" cy="46858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https://www.khanacademy.org/humanities/ancient-art-civilizations/roman/wall-painting/a/still-life-with-peaches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365125"/>
            <a:ext cx="6259286" cy="6110464"/>
          </a:xfrm>
        </p:spPr>
      </p:pic>
    </p:spTree>
    <p:extLst>
      <p:ext uri="{BB962C8B-B14F-4D97-AF65-F5344CB8AC3E}">
        <p14:creationId xmlns:p14="http://schemas.microsoft.com/office/powerpoint/2010/main" val="154725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62943" cy="3074761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https://en.wikipedia.org/wiki/Pieter_Claesz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771463"/>
            <a:ext cx="7576457" cy="5584128"/>
          </a:xfrm>
        </p:spPr>
      </p:pic>
    </p:spTree>
    <p:extLst>
      <p:ext uri="{BB962C8B-B14F-4D97-AF65-F5344CB8AC3E}">
        <p14:creationId xmlns:p14="http://schemas.microsoft.com/office/powerpoint/2010/main" val="203335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166257" cy="546961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http://www2.tate.org.uk/imap/imap2/leger.shtml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71" y="576461"/>
            <a:ext cx="3729330" cy="5796445"/>
          </a:xfrm>
        </p:spPr>
      </p:pic>
    </p:spTree>
    <p:extLst>
      <p:ext uri="{BB962C8B-B14F-4D97-AF65-F5344CB8AC3E}">
        <p14:creationId xmlns:p14="http://schemas.microsoft.com/office/powerpoint/2010/main" val="3651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057" y="1061811"/>
            <a:ext cx="2471057" cy="364081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http://www.tate.org.uk/art/artworks/duchamp-fountain-t07573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99" y="561068"/>
            <a:ext cx="6647046" cy="5811838"/>
          </a:xfrm>
        </p:spPr>
      </p:pic>
    </p:spTree>
    <p:extLst>
      <p:ext uri="{BB962C8B-B14F-4D97-AF65-F5344CB8AC3E}">
        <p14:creationId xmlns:p14="http://schemas.microsoft.com/office/powerpoint/2010/main" val="1090966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43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Subjective Objects</vt:lpstr>
      <vt:lpstr>PowerPoint Presentation</vt:lpstr>
      <vt:lpstr>Meret Oppenheimer http://www.promostyl.com/blog/en/dreaming-about-meret-oppenheim/</vt:lpstr>
      <vt:lpstr>Michael Landy http://www.bbc.com/culture/story/20160713-michael-landy-the-man-who-destroyed-all-his-belongings</vt:lpstr>
      <vt:lpstr>https://www.khanacademy.org/humanities/ancient-art-civilizations/roman/wall-painting/a/still-life-with-peaches</vt:lpstr>
      <vt:lpstr>https://en.wikipedia.org/wiki/Pieter_Claesz</vt:lpstr>
      <vt:lpstr>http://www2.tate.org.uk/imap/imap2/leger.shtml</vt:lpstr>
      <vt:lpstr>http://www.tate.org.uk/art/artworks/duchamp-fountain-t07573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Subjective Objects</dc:title>
  <dc:creator>rkeys@abaoman.org</dc:creator>
  <cp:lastModifiedBy>rkeys@abaoman.org</cp:lastModifiedBy>
  <cp:revision>8</cp:revision>
  <dcterms:created xsi:type="dcterms:W3CDTF">2017-08-09T08:40:11Z</dcterms:created>
  <dcterms:modified xsi:type="dcterms:W3CDTF">2017-08-11T04:58:15Z</dcterms:modified>
</cp:coreProperties>
</file>