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52"/>
    <p:restoredTop sz="93059"/>
  </p:normalViewPr>
  <p:slideViewPr>
    <p:cSldViewPr snapToGrid="0" snapToObjects="1">
      <p:cViewPr varScale="1">
        <p:scale>
          <a:sx n="59" d="100"/>
          <a:sy n="59" d="100"/>
        </p:scale>
        <p:origin x="16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C425-8C23-664B-AF02-EC001DA4FB0C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777C-7E0B-264C-AAB0-BDB72A06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C425-8C23-664B-AF02-EC001DA4FB0C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777C-7E0B-264C-AAB0-BDB72A06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8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C425-8C23-664B-AF02-EC001DA4FB0C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777C-7E0B-264C-AAB0-BDB72A06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6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C425-8C23-664B-AF02-EC001DA4FB0C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777C-7E0B-264C-AAB0-BDB72A06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34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C425-8C23-664B-AF02-EC001DA4FB0C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777C-7E0B-264C-AAB0-BDB72A06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106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C425-8C23-664B-AF02-EC001DA4FB0C}" type="datetimeFigureOut">
              <a:rPr lang="en-US" smtClean="0"/>
              <a:t>4/24/17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777C-7E0B-264C-AAB0-BDB72A06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658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C425-8C23-664B-AF02-EC001DA4FB0C}" type="datetimeFigureOut">
              <a:rPr lang="en-US" smtClean="0"/>
              <a:t>4/24/17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777C-7E0B-264C-AAB0-BDB72A06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1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C425-8C23-664B-AF02-EC001DA4FB0C}" type="datetimeFigureOut">
              <a:rPr lang="en-US" smtClean="0"/>
              <a:t>4/24/17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777C-7E0B-264C-AAB0-BDB72A06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76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C425-8C23-664B-AF02-EC001DA4FB0C}" type="datetimeFigureOut">
              <a:rPr lang="en-US" smtClean="0"/>
              <a:t>4/24/17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777C-7E0B-264C-AAB0-BDB72A06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70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C425-8C23-664B-AF02-EC001DA4FB0C}" type="datetimeFigureOut">
              <a:rPr lang="en-US" smtClean="0"/>
              <a:t>4/24/17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777C-7E0B-264C-AAB0-BDB72A06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48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C425-8C23-664B-AF02-EC001DA4FB0C}" type="datetimeFigureOut">
              <a:rPr lang="en-US" smtClean="0"/>
              <a:t>4/24/17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777C-7E0B-264C-AAB0-BDB72A06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24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CC425-8C23-664B-AF02-EC001DA4FB0C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D777C-7E0B-264C-AAB0-BDB72A06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4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Grade 8 </a:t>
            </a:r>
            <a:r>
              <a:rPr lang="en-US" dirty="0" err="1" smtClean="0"/>
              <a:t>techique</a:t>
            </a:r>
            <a:r>
              <a:rPr lang="en-US" dirty="0" smtClean="0"/>
              <a:t>/process/approach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 smtClean="0"/>
              <a:t>Loose to tight</a:t>
            </a:r>
          </a:p>
          <a:p>
            <a:r>
              <a:rPr lang="en-US" sz="4000" dirty="0" smtClean="0"/>
              <a:t>‘Chaos’ to order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5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2882"/>
            <a:ext cx="10515600" cy="4351338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/>
              <a:t>ATLs- OPEN MINDED, RISK TAKER, THINKER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/>
              <a:t>Fear of failure, performance anxiety.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/>
              <a:t>Process – practice/experiment in order to master a skill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094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100" y="0"/>
            <a:ext cx="44924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13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774713" y="1361045"/>
            <a:ext cx="6642573" cy="4351338"/>
          </a:xfrm>
        </p:spPr>
      </p:pic>
    </p:spTree>
    <p:extLst>
      <p:ext uri="{BB962C8B-B14F-4D97-AF65-F5344CB8AC3E}">
        <p14:creationId xmlns:p14="http://schemas.microsoft.com/office/powerpoint/2010/main" val="1285134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65125"/>
            <a:ext cx="9143999" cy="5989942"/>
          </a:xfrm>
        </p:spPr>
      </p:pic>
    </p:spTree>
    <p:extLst>
      <p:ext uri="{BB962C8B-B14F-4D97-AF65-F5344CB8AC3E}">
        <p14:creationId xmlns:p14="http://schemas.microsoft.com/office/powerpoint/2010/main" val="1456550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371" y="365125"/>
            <a:ext cx="9405257" cy="6161084"/>
          </a:xfrm>
        </p:spPr>
      </p:pic>
    </p:spTree>
    <p:extLst>
      <p:ext uri="{BB962C8B-B14F-4D97-AF65-F5344CB8AC3E}">
        <p14:creationId xmlns:p14="http://schemas.microsoft.com/office/powerpoint/2010/main" val="1505073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371" y="365125"/>
            <a:ext cx="6357257" cy="6357257"/>
          </a:xfrm>
        </p:spPr>
      </p:pic>
    </p:spTree>
    <p:extLst>
      <p:ext uri="{BB962C8B-B14F-4D97-AF65-F5344CB8AC3E}">
        <p14:creationId xmlns:p14="http://schemas.microsoft.com/office/powerpoint/2010/main" val="108932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394" y="539637"/>
            <a:ext cx="6029212" cy="6029212"/>
          </a:xfrm>
        </p:spPr>
      </p:pic>
    </p:spTree>
    <p:extLst>
      <p:ext uri="{BB962C8B-B14F-4D97-AF65-F5344CB8AC3E}">
        <p14:creationId xmlns:p14="http://schemas.microsoft.com/office/powerpoint/2010/main" val="1777923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514" y="283029"/>
            <a:ext cx="6574971" cy="6574971"/>
          </a:xfrm>
        </p:spPr>
      </p:pic>
    </p:spTree>
    <p:extLst>
      <p:ext uri="{BB962C8B-B14F-4D97-AF65-F5344CB8AC3E}">
        <p14:creationId xmlns:p14="http://schemas.microsoft.com/office/powerpoint/2010/main" val="1898195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35</Words>
  <Application>Microsoft Macintosh PowerPoint</Application>
  <PresentationFormat>Widescreen</PresentationFormat>
  <Paragraphs>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Arial</vt:lpstr>
      <vt:lpstr>Office Theme</vt:lpstr>
      <vt:lpstr>Grade 8 techique/process/approach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8 techique/process/approach</dc:title>
  <dc:creator>rkeys@abaoman.org</dc:creator>
  <cp:lastModifiedBy>rkeys@abaoman.org</cp:lastModifiedBy>
  <cp:revision>3</cp:revision>
  <dcterms:created xsi:type="dcterms:W3CDTF">2017-04-24T07:10:06Z</dcterms:created>
  <dcterms:modified xsi:type="dcterms:W3CDTF">2017-04-24T07:19:40Z</dcterms:modified>
</cp:coreProperties>
</file>