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9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2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6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5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AF3C-4B5C-6C40-93F1-E4C4400893D8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DFA8-8B62-E845-98B4-9E53BA22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1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9291" y="126176"/>
            <a:ext cx="2424461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Key Concept:</a:t>
            </a:r>
          </a:p>
          <a:p>
            <a:pPr algn="ctr"/>
            <a:r>
              <a:rPr lang="en-US" sz="3200" b="1" dirty="0" smtClean="0"/>
              <a:t>Identity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9522" y="1666578"/>
            <a:ext cx="9144000" cy="193899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Grade 9 Unit1: </a:t>
            </a:r>
            <a:r>
              <a:rPr lang="en-US" sz="2400" b="1" dirty="0" smtClean="0"/>
              <a:t>‘Looks like’ versus ‘Is Like”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Statement of Inquiry - </a:t>
            </a:r>
            <a:r>
              <a:rPr lang="en-US" sz="2400" dirty="0"/>
              <a:t>Portraiture provides opportunities for expressing a wide range of ideas and feelings about the model, be it a self portrait or a portrait of another member of our community.</a:t>
            </a: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1710" y="126176"/>
            <a:ext cx="24384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Global Context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: Identities and Relationships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9522" y="126176"/>
            <a:ext cx="2667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Related Concepts: Genre, Representation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29522" y="3878284"/>
            <a:ext cx="4191000" cy="19082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Inquiry Questions:</a:t>
            </a:r>
          </a:p>
          <a:p>
            <a:r>
              <a:rPr lang="en-US" sz="1600" b="1" dirty="0">
                <a:solidFill>
                  <a:srgbClr val="0070C0"/>
                </a:solidFill>
              </a:rPr>
              <a:t>Factual</a:t>
            </a:r>
            <a:r>
              <a:rPr lang="en-US" sz="1600" dirty="0"/>
              <a:t> </a:t>
            </a:r>
            <a:r>
              <a:rPr lang="en-US" sz="1600" b="1" dirty="0"/>
              <a:t>what technical skills enable accurate depiction of likeness</a:t>
            </a:r>
            <a:r>
              <a:rPr lang="en-US" sz="1600" b="1" dirty="0" smtClean="0"/>
              <a:t>?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Conceptual</a:t>
            </a:r>
            <a:r>
              <a:rPr lang="en-US" sz="1600" dirty="0"/>
              <a:t> </a:t>
            </a:r>
            <a:r>
              <a:rPr lang="en-US" sz="1600" b="1" dirty="0"/>
              <a:t>to what extent does the identity of the model for a portrait impact the artwork</a:t>
            </a:r>
            <a:r>
              <a:rPr lang="en-US" sz="1600" b="1" dirty="0" smtClean="0"/>
              <a:t>?</a:t>
            </a:r>
          </a:p>
          <a:p>
            <a:r>
              <a:rPr lang="en-US" sz="1600" b="1" dirty="0">
                <a:solidFill>
                  <a:srgbClr val="FFC000"/>
                </a:solidFill>
              </a:rPr>
              <a:t>Debatable</a:t>
            </a:r>
            <a:r>
              <a:rPr lang="en-US" sz="1600" dirty="0"/>
              <a:t> </a:t>
            </a:r>
            <a:r>
              <a:rPr lang="en-US" sz="1600" b="1" dirty="0"/>
              <a:t>is the perception of ‘likeness’ objective or subjective?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985310" y="3772704"/>
            <a:ext cx="4114800" cy="29854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KUDs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accent6"/>
                </a:solidFill>
              </a:rPr>
              <a:t>Know –contextual </a:t>
            </a:r>
            <a:r>
              <a:rPr lang="en-US" sz="1400" b="1" dirty="0">
                <a:solidFill>
                  <a:schemeClr val="accent6"/>
                </a:solidFill>
              </a:rPr>
              <a:t>background to the work of Spencer and another artist of their choice and how this impacted the work they made. Students will learn techniques and approaches to applying paint.</a:t>
            </a:r>
          </a:p>
          <a:p>
            <a:pPr>
              <a:defRPr/>
            </a:pPr>
            <a:endParaRPr lang="en-US" sz="14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chemeClr val="accent6"/>
                </a:solidFill>
              </a:rPr>
              <a:t>Understand –  the  process of </a:t>
            </a:r>
            <a:r>
              <a:rPr lang="en-US" sz="1400" b="1" dirty="0" smtClean="0">
                <a:solidFill>
                  <a:schemeClr val="accent6"/>
                </a:solidFill>
              </a:rPr>
              <a:t>review/refinement and how artworks are often ‘layered’ in meaning.</a:t>
            </a:r>
            <a:endParaRPr lang="en-US" sz="1400" b="1" dirty="0">
              <a:solidFill>
                <a:schemeClr val="accent6"/>
              </a:solidFill>
            </a:endParaRPr>
          </a:p>
          <a:p>
            <a:pPr>
              <a:defRPr/>
            </a:pPr>
            <a:endParaRPr lang="en-US" sz="14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chemeClr val="accent6"/>
                </a:solidFill>
              </a:rPr>
              <a:t>Do –  produce a painted portrait and portfolio of supporting development </a:t>
            </a:r>
            <a:r>
              <a:rPr lang="en-US" sz="1400" b="1" dirty="0" smtClean="0">
                <a:solidFill>
                  <a:schemeClr val="accent6"/>
                </a:solidFill>
              </a:rPr>
              <a:t>work </a:t>
            </a:r>
            <a:r>
              <a:rPr lang="en-US" sz="1400" b="1" dirty="0" err="1" smtClean="0">
                <a:solidFill>
                  <a:schemeClr val="accent6"/>
                </a:solidFill>
              </a:rPr>
              <a:t>organised</a:t>
            </a:r>
            <a:r>
              <a:rPr lang="en-US" sz="1400" b="1" dirty="0" smtClean="0">
                <a:solidFill>
                  <a:schemeClr val="accent6"/>
                </a:solidFill>
              </a:rPr>
              <a:t> </a:t>
            </a:r>
            <a:r>
              <a:rPr lang="en-US" sz="1400" b="1" smtClean="0">
                <a:solidFill>
                  <a:schemeClr val="accent6"/>
                </a:solidFill>
              </a:rPr>
              <a:t>on a website.</a:t>
            </a:r>
            <a:endParaRPr lang="en-US" sz="1400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accent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030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176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rkeys@abaoman.org</dc:creator>
  <cp:lastModifiedBy>rkeys@abaoman.org</cp:lastModifiedBy>
  <cp:revision>3</cp:revision>
  <cp:lastPrinted>2016-08-14T06:55:38Z</cp:lastPrinted>
  <dcterms:created xsi:type="dcterms:W3CDTF">2016-08-13T05:50:12Z</dcterms:created>
  <dcterms:modified xsi:type="dcterms:W3CDTF">2016-08-14T06:55:43Z</dcterms:modified>
</cp:coreProperties>
</file>