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059"/>
  </p:normalViewPr>
  <p:slideViewPr>
    <p:cSldViewPr snapToGrid="0" snapToObjects="1">
      <p:cViewPr varScale="1">
        <p:scale>
          <a:sx n="59" d="100"/>
          <a:sy n="59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2E17-870E-0341-95D3-37AD4C95B4AB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62A8-391A-6A4C-AC07-E37F7C742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3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2E17-870E-0341-95D3-37AD4C95B4AB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62A8-391A-6A4C-AC07-E37F7C742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5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2E17-870E-0341-95D3-37AD4C95B4AB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62A8-391A-6A4C-AC07-E37F7C742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4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2E17-870E-0341-95D3-37AD4C95B4AB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62A8-391A-6A4C-AC07-E37F7C742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7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2E17-870E-0341-95D3-37AD4C95B4AB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62A8-391A-6A4C-AC07-E37F7C742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9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2E17-870E-0341-95D3-37AD4C95B4AB}" type="datetimeFigureOut">
              <a:rPr lang="en-US" smtClean="0"/>
              <a:t>11/1/17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62A8-391A-6A4C-AC07-E37F7C742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2E17-870E-0341-95D3-37AD4C95B4AB}" type="datetimeFigureOut">
              <a:rPr lang="en-US" smtClean="0"/>
              <a:t>11/1/17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62A8-391A-6A4C-AC07-E37F7C742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0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2E17-870E-0341-95D3-37AD4C95B4AB}" type="datetimeFigureOut">
              <a:rPr lang="en-US" smtClean="0"/>
              <a:t>11/1/17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62A8-391A-6A4C-AC07-E37F7C742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2E17-870E-0341-95D3-37AD4C95B4AB}" type="datetimeFigureOut">
              <a:rPr lang="en-US" smtClean="0"/>
              <a:t>11/1/17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62A8-391A-6A4C-AC07-E37F7C742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0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2E17-870E-0341-95D3-37AD4C95B4AB}" type="datetimeFigureOut">
              <a:rPr lang="en-US" smtClean="0"/>
              <a:t>11/1/17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62A8-391A-6A4C-AC07-E37F7C742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5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2E17-870E-0341-95D3-37AD4C95B4AB}" type="datetimeFigureOut">
              <a:rPr lang="en-US" smtClean="0"/>
              <a:t>11/1/17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62A8-391A-6A4C-AC07-E37F7C742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1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22E17-870E-0341-95D3-37AD4C95B4AB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862A8-391A-6A4C-AC07-E37F7C742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9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chiobjects.org/the-ideal-city-in-three-renaissance-paintings/" TargetMode="Externa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khanacademy.org/humanities/renaissance-reformation/early-renaissance1/beginners-renaissance-florence/v/linear-perspective-brunelleschi-s-experiement" TargetMode="Externa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 Depth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Grade 8 MYP 3</a:t>
            </a:r>
          </a:p>
          <a:p>
            <a:r>
              <a:rPr lang="en-US" dirty="0" smtClean="0"/>
              <a:t>Unit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4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1440 Paulo </a:t>
            </a:r>
            <a:r>
              <a:rPr lang="en-US" dirty="0" err="1" smtClean="0"/>
              <a:t>Ucello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The Rout of San Romano</a:t>
            </a:r>
            <a:br>
              <a:rPr lang="en-US" i="1" dirty="0" smtClean="0"/>
            </a:br>
            <a:r>
              <a:rPr lang="en-US" sz="2200" i="1" dirty="0" smtClean="0"/>
              <a:t>https://</a:t>
            </a:r>
            <a:r>
              <a:rPr lang="en-US" sz="2200" i="1" dirty="0" err="1" smtClean="0"/>
              <a:t>www.nationalgallery.org.uk</a:t>
            </a:r>
            <a:r>
              <a:rPr lang="en-US" sz="2200" i="1" dirty="0" smtClean="0"/>
              <a:t>/paintings/</a:t>
            </a:r>
            <a:r>
              <a:rPr lang="en-US" sz="2200" i="1" dirty="0" err="1" smtClean="0"/>
              <a:t>paolo</a:t>
            </a:r>
            <a:r>
              <a:rPr lang="en-US" sz="2200" i="1" dirty="0" smtClean="0"/>
              <a:t>-</a:t>
            </a:r>
            <a:r>
              <a:rPr lang="en-US" sz="2200" i="1" dirty="0" err="1" smtClean="0"/>
              <a:t>uccello</a:t>
            </a:r>
            <a:r>
              <a:rPr lang="en-US" sz="2200" i="1" dirty="0" smtClean="0"/>
              <a:t>-the-battle-of-san-</a:t>
            </a:r>
            <a:r>
              <a:rPr lang="en-US" sz="2200" i="1" dirty="0" err="1" smtClean="0"/>
              <a:t>romano</a:t>
            </a:r>
            <a:endParaRPr lang="en-US" sz="22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91" y="1825624"/>
            <a:ext cx="8405038" cy="4846906"/>
          </a:xfrm>
        </p:spPr>
      </p:pic>
    </p:spTree>
    <p:extLst>
      <p:ext uri="{BB962C8B-B14F-4D97-AF65-F5344CB8AC3E}">
        <p14:creationId xmlns:p14="http://schemas.microsoft.com/office/powerpoint/2010/main" val="30924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hlinkClick r:id="rId2"/>
              </a:rPr>
              <a:t>https://archiobjects.org/the-ideal-city-in-three-renaissance-paintings/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" y="2111829"/>
            <a:ext cx="12154347" cy="3592285"/>
          </a:xfrm>
        </p:spPr>
      </p:pic>
    </p:spTree>
    <p:extLst>
      <p:ext uri="{BB962C8B-B14F-4D97-AF65-F5344CB8AC3E}">
        <p14:creationId xmlns:p14="http://schemas.microsoft.com/office/powerpoint/2010/main" val="103504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problem of binocular vision</a:t>
            </a:r>
            <a:br>
              <a:rPr lang="en-US" dirty="0" smtClean="0"/>
            </a:br>
            <a:r>
              <a:rPr lang="en-US" sz="4000" dirty="0" smtClean="0"/>
              <a:t>https://heartland-</a:t>
            </a:r>
            <a:r>
              <a:rPr lang="en-US" sz="4000" dirty="0" err="1" smtClean="0"/>
              <a:t>eye.com</a:t>
            </a:r>
            <a:r>
              <a:rPr lang="en-US" sz="4000" dirty="0" smtClean="0"/>
              <a:t>/binocular-vision-disorders/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29" y="2198913"/>
            <a:ext cx="9399373" cy="3548743"/>
          </a:xfrm>
        </p:spPr>
      </p:pic>
    </p:spTree>
    <p:extLst>
      <p:ext uri="{BB962C8B-B14F-4D97-AF65-F5344CB8AC3E}">
        <p14:creationId xmlns:p14="http://schemas.microsoft.com/office/powerpoint/2010/main" val="172826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ATL is Scientific and Technical Innovation – so was perspective invented?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2"/>
              </a:rPr>
              <a:t>https://www.khanacademy.org/humanities/renaissance-reformation/early-renaissance1/beginners-renaissance-florence/v/linear-perspective-brunelleschi-s-experiement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10" y="3599572"/>
            <a:ext cx="4454979" cy="301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10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is believing – string</a:t>
            </a:r>
            <a:r>
              <a:rPr lang="is-IS" dirty="0" smtClean="0"/>
              <a:t>…...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One point perspective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Two point perspective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Three point perspective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Vanishing points ‘off’ the picture plane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First individual task: on a surface you have chosen/prepared and using two or three point perspective produce an artwork that demonstrates you can use, and have fun with, liner perspective.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169229" cy="5774418"/>
          </a:xfrm>
        </p:spPr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www.meganharrison.net</a:t>
            </a:r>
            <a:r>
              <a:rPr lang="en-US" dirty="0" smtClean="0"/>
              <a:t>/Untitled-project-2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14" y="644172"/>
            <a:ext cx="4234199" cy="5837591"/>
          </a:xfrm>
        </p:spPr>
      </p:pic>
      <p:sp>
        <p:nvSpPr>
          <p:cNvPr id="5" name="TextBox 4"/>
          <p:cNvSpPr txBox="1"/>
          <p:nvPr/>
        </p:nvSpPr>
        <p:spPr>
          <a:xfrm>
            <a:off x="11255829" y="58347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51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96</Words>
  <Application>Microsoft Macintosh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In Depth</vt:lpstr>
      <vt:lpstr>1440 Paulo Ucello The Rout of San Romano https://www.nationalgallery.org.uk/paintings/paolo-uccello-the-battle-of-san-romano</vt:lpstr>
      <vt:lpstr>https://archiobjects.org/the-ideal-city-in-three-renaissance-paintings/</vt:lpstr>
      <vt:lpstr>The problem of binocular vision https://heartland-eye.com/binocular-vision-disorders/</vt:lpstr>
      <vt:lpstr>Our ATL is Scientific and Technical Innovation – so was perspective invented?</vt:lpstr>
      <vt:lpstr>Seeing is believing – string…...</vt:lpstr>
      <vt:lpstr>http://www.meganharrison.net/Untitled-project-2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Depth</dc:title>
  <dc:creator>rkeys@abaoman.org</dc:creator>
  <cp:lastModifiedBy>rkeys@abaoman.org</cp:lastModifiedBy>
  <cp:revision>5</cp:revision>
  <dcterms:created xsi:type="dcterms:W3CDTF">2017-11-01T08:19:48Z</dcterms:created>
  <dcterms:modified xsi:type="dcterms:W3CDTF">2017-11-01T08:56:12Z</dcterms:modified>
</cp:coreProperties>
</file>