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3"/>
    <p:restoredTop sz="93008"/>
  </p:normalViewPr>
  <p:slideViewPr>
    <p:cSldViewPr snapToGrid="0" snapToObjects="1">
      <p:cViewPr varScale="1">
        <p:scale>
          <a:sx n="73" d="100"/>
          <a:sy n="73" d="100"/>
        </p:scale>
        <p:origin x="29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1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8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1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0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3A81-207F-1E4B-95B5-DD9D01167D9D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6B67-AD29-A24C-BB26-4FB59858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1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lex.com/style/2012/10/25-awesome-contemporary-portrait-artist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rcquinn.com/artworks/self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1334" y="340769"/>
            <a:ext cx="2866866" cy="5928627"/>
          </a:xfrm>
        </p:spPr>
        <p:txBody>
          <a:bodyPr/>
          <a:lstStyle/>
          <a:p>
            <a:r>
              <a:rPr lang="en-US" dirty="0" smtClean="0"/>
              <a:t>‘looks like’?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‘Is like’?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5614" y="4848230"/>
            <a:ext cx="2338759" cy="102231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Maggi </a:t>
            </a:r>
            <a:r>
              <a:rPr lang="en-US" sz="1600" dirty="0" err="1" smtClean="0"/>
              <a:t>Hambling</a:t>
            </a:r>
            <a:endParaRPr lang="en-US" sz="1600" dirty="0" smtClean="0"/>
          </a:p>
          <a:p>
            <a:r>
              <a:rPr lang="en-US" sz="1600" dirty="0" smtClean="0"/>
              <a:t>Portrait of Dorothy Hodgkin 1985</a:t>
            </a:r>
            <a:endParaRPr lang="en-US" sz="1600" dirty="0"/>
          </a:p>
        </p:txBody>
      </p:sp>
      <p:pic>
        <p:nvPicPr>
          <p:cNvPr id="4" name="Picture 3" descr="NPG_NPG_57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2" y="340769"/>
            <a:ext cx="4817009" cy="59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Howard Hodgkin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‘Blue portrait”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1554469"/>
            <a:ext cx="5081954" cy="4870206"/>
          </a:xfrm>
        </p:spPr>
      </p:pic>
    </p:spTree>
    <p:extLst>
      <p:ext uri="{BB962C8B-B14F-4D97-AF65-F5344CB8AC3E}">
        <p14:creationId xmlns:p14="http://schemas.microsoft.com/office/powerpoint/2010/main" val="17060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672862" cy="6055825"/>
          </a:xfrm>
        </p:spPr>
        <p:txBody>
          <a:bodyPr>
            <a:normAutofit/>
          </a:bodyPr>
          <a:lstStyle/>
          <a:p>
            <a:r>
              <a:rPr lang="en-US" dirty="0" smtClean="0"/>
              <a:t>Ann Gale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3600" dirty="0" smtClean="0"/>
              <a:t>Self-portrait </a:t>
            </a:r>
            <a:r>
              <a:rPr lang="en-US" sz="3600" dirty="0"/>
              <a:t>with Collar," 2014,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02" y="274637"/>
            <a:ext cx="4669267" cy="5918297"/>
          </a:xfrm>
        </p:spPr>
      </p:pic>
    </p:spTree>
    <p:extLst>
      <p:ext uri="{BB962C8B-B14F-4D97-AF65-F5344CB8AC3E}">
        <p14:creationId xmlns:p14="http://schemas.microsoft.com/office/powerpoint/2010/main" val="61509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938" y="274637"/>
            <a:ext cx="3815862" cy="5915147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Edvard</a:t>
            </a:r>
            <a:r>
              <a:rPr lang="en-US" sz="2000" dirty="0" smtClean="0"/>
              <a:t> Munch</a:t>
            </a:r>
            <a:br>
              <a:rPr lang="en-US" sz="2000" dirty="0" smtClean="0"/>
            </a:br>
            <a:r>
              <a:rPr lang="en-US" sz="2000" dirty="0" smtClean="0"/>
              <a:t>The Scream 1893</a:t>
            </a:r>
            <a:br>
              <a:rPr lang="en-US" sz="2000" dirty="0" smtClean="0"/>
            </a:br>
            <a:r>
              <a:rPr lang="en-US" sz="2000" dirty="0"/>
              <a:t>"I was walking down the road with two friends when the sun set; suddenly, the sky turned as red as blood. I stopped and leaned against the fence, feeling unspeakably tired. Tongues of fire and blood stretched over the bluish black fjord. My friends went on walking, while I lagged behind, shivering with fear. Then I heard the enormous infinite scream of nature."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" y="494444"/>
            <a:ext cx="4339358" cy="5475532"/>
          </a:xfrm>
        </p:spPr>
      </p:pic>
    </p:spTree>
    <p:extLst>
      <p:ext uri="{BB962C8B-B14F-4D97-AF65-F5344CB8AC3E}">
        <p14:creationId xmlns:p14="http://schemas.microsoft.com/office/powerpoint/2010/main" val="40627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Gustav Courbet</a:t>
            </a:r>
            <a:br>
              <a:rPr lang="en-US" dirty="0" smtClean="0"/>
            </a:br>
            <a:r>
              <a:rPr lang="en-US" sz="3100" dirty="0" smtClean="0"/>
              <a:t>‘The Desperate man’ self portrait 1843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2" y="1694409"/>
            <a:ext cx="5672918" cy="4642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62" y="2127523"/>
            <a:ext cx="2851638" cy="37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9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Willem De </a:t>
            </a:r>
            <a:r>
              <a:rPr lang="en-US" dirty="0" err="1" smtClean="0"/>
              <a:t>Kooning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1940 and 1950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23" y="1417638"/>
            <a:ext cx="3798277" cy="50263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8" y="1417638"/>
            <a:ext cx="3250819" cy="49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1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is-I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2"/>
              </a:rPr>
              <a:t>http://www.complex.com/style/2012/10/25-awesome-contemporary-portrait-artists/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 portrait communicate?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Likeness </a:t>
            </a:r>
            <a:r>
              <a:rPr lang="en-US" dirty="0" smtClean="0"/>
              <a:t>– showing what you perceive, representational, objective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Information</a:t>
            </a:r>
            <a:r>
              <a:rPr lang="en-US" dirty="0"/>
              <a:t> </a:t>
            </a:r>
            <a:r>
              <a:rPr lang="en-US" dirty="0" smtClean="0"/>
              <a:t>about the model/sitter– what the person does for a living, what they care about, what they think about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Information</a:t>
            </a:r>
            <a:r>
              <a:rPr lang="en-US" dirty="0" smtClean="0"/>
              <a:t> about the artist– what the artist thinks or feels about the person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Inquiry</a:t>
            </a:r>
            <a:r>
              <a:rPr lang="en-US" dirty="0" smtClean="0"/>
              <a:t> – the act of looking so intently at someone, or ourselves leads to questions</a:t>
            </a:r>
            <a:r>
              <a:rPr lang="is-IS" dirty="0" smtClean="0"/>
              <a:t>…....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4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1" y="477392"/>
            <a:ext cx="3331028" cy="531776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Frida Kahlo</a:t>
            </a:r>
            <a:br>
              <a:rPr lang="en-US" sz="2000" dirty="0" smtClean="0"/>
            </a:br>
            <a:r>
              <a:rPr lang="en-US" sz="2000" dirty="0" smtClean="0"/>
              <a:t>‘Diego in my thoughts’ 1943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393"/>
            <a:ext cx="4601688" cy="5961701"/>
          </a:xfrm>
        </p:spPr>
      </p:pic>
    </p:spTree>
    <p:extLst>
      <p:ext uri="{BB962C8B-B14F-4D97-AF65-F5344CB8AC3E}">
        <p14:creationId xmlns:p14="http://schemas.microsoft.com/office/powerpoint/2010/main" val="424469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Vincent Van Gogh 1890</a:t>
            </a:r>
            <a:br>
              <a:rPr lang="en-US" sz="2400" dirty="0" smtClean="0"/>
            </a:br>
            <a:r>
              <a:rPr lang="en-US" sz="2400" dirty="0" smtClean="0"/>
              <a:t>‘</a:t>
            </a:r>
            <a:r>
              <a:rPr lang="en-US" sz="2400" dirty="0" err="1" smtClean="0"/>
              <a:t>wheatfield</a:t>
            </a:r>
            <a:r>
              <a:rPr lang="en-US" sz="2400" dirty="0" smtClean="0"/>
              <a:t> with crows’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3014"/>
            <a:ext cx="8397860" cy="4020898"/>
          </a:xfrm>
        </p:spPr>
      </p:pic>
    </p:spTree>
    <p:extLst>
      <p:ext uri="{BB962C8B-B14F-4D97-AF65-F5344CB8AC3E}">
        <p14:creationId xmlns:p14="http://schemas.microsoft.com/office/powerpoint/2010/main" val="122282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http://marcquinn.com/artworks/self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61" y="1600200"/>
            <a:ext cx="4023078" cy="4525963"/>
          </a:xfrm>
        </p:spPr>
      </p:pic>
    </p:spTree>
    <p:extLst>
      <p:ext uri="{BB962C8B-B14F-4D97-AF65-F5344CB8AC3E}">
        <p14:creationId xmlns:p14="http://schemas.microsoft.com/office/powerpoint/2010/main" val="70756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Rembrandt Van </a:t>
            </a:r>
            <a:r>
              <a:rPr lang="en-US" dirty="0" err="1" smtClean="0"/>
              <a:t>Rjinn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1660’s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" y="1931862"/>
            <a:ext cx="2911731" cy="368679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2" y="1880775"/>
            <a:ext cx="3138681" cy="37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95" y="685800"/>
            <a:ext cx="4014105" cy="4877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2" y="685800"/>
            <a:ext cx="4042459" cy="4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53" y="421058"/>
            <a:ext cx="7077694" cy="6177352"/>
          </a:xfrm>
        </p:spPr>
      </p:pic>
    </p:spTree>
    <p:extLst>
      <p:ext uri="{BB962C8B-B14F-4D97-AF65-F5344CB8AC3E}">
        <p14:creationId xmlns:p14="http://schemas.microsoft.com/office/powerpoint/2010/main" val="108806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47251" cy="1143000"/>
          </a:xfrm>
        </p:spPr>
        <p:txBody>
          <a:bodyPr/>
          <a:lstStyle/>
          <a:p>
            <a:r>
              <a:rPr lang="en-US" dirty="0" smtClean="0"/>
              <a:t>Ron </a:t>
            </a:r>
            <a:r>
              <a:rPr lang="en-US" dirty="0" err="1" smtClean="0"/>
              <a:t>Mueck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76" y="274638"/>
            <a:ext cx="2794000" cy="2908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76" y="3582439"/>
            <a:ext cx="2895600" cy="280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0" y="2509778"/>
            <a:ext cx="5040610" cy="32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Howard Hodgkin </a:t>
            </a:r>
            <a:br>
              <a:rPr lang="en-US" dirty="0" smtClean="0"/>
            </a:br>
            <a:r>
              <a:rPr lang="en-US" sz="3100" dirty="0" smtClean="0"/>
              <a:t>‘portrait of the artist listening to music” March 2017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46581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113</Words>
  <Application>Microsoft Macintosh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‘looks like’? Or ‘Is like’?</vt:lpstr>
      <vt:lpstr>Frida Kahlo ‘Diego in my thoughts’ 1943</vt:lpstr>
      <vt:lpstr>Vincent Van Gogh 1890 ‘wheatfield with crows’</vt:lpstr>
      <vt:lpstr>http://marcquinn.com/artworks/self</vt:lpstr>
      <vt:lpstr>Rembrandt Van Rjinn 1660’s</vt:lpstr>
      <vt:lpstr>PowerPoint Presentation</vt:lpstr>
      <vt:lpstr>PowerPoint Presentation</vt:lpstr>
      <vt:lpstr>Ron Mueck</vt:lpstr>
      <vt:lpstr>Howard Hodgkin  ‘portrait of the artist listening to music” March 2017</vt:lpstr>
      <vt:lpstr>Howard Hodgkin  ‘Blue portrait” 2012</vt:lpstr>
      <vt:lpstr>Ann Gale “Self-portrait with Collar," 2014,</vt:lpstr>
      <vt:lpstr>Edvard Munch The Scream 1893 "I was walking down the road with two friends when the sun set; suddenly, the sky turned as red as blood. I stopped and leaned against the fence, feeling unspeakably tired. Tongues of fire and blood stretched over the bluish black fjord. My friends went on walking, while I lagged behind, shivering with fear. Then I heard the enormous infinite scream of nature."</vt:lpstr>
      <vt:lpstr>Gustav Courbet ‘The Desperate man’ self portrait 1843</vt:lpstr>
      <vt:lpstr>Willem De Kooning 1940 and 1950 </vt:lpstr>
      <vt:lpstr>Now…..</vt:lpstr>
      <vt:lpstr>What can a portrait communicate?</vt:lpstr>
    </vt:vector>
  </TitlesOfParts>
  <Company>iszl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‘looks like’? Or ‘Is like’?</dc:title>
  <dc:creator>Richard Keys</dc:creator>
  <cp:lastModifiedBy>rkeys@abaoman.org</cp:lastModifiedBy>
  <cp:revision>9</cp:revision>
  <dcterms:created xsi:type="dcterms:W3CDTF">2016-08-29T15:56:25Z</dcterms:created>
  <dcterms:modified xsi:type="dcterms:W3CDTF">2017-09-06T08:09:32Z</dcterms:modified>
</cp:coreProperties>
</file>