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61" r:id="rId5"/>
    <p:sldId id="259" r:id="rId6"/>
    <p:sldId id="260" r:id="rId7"/>
    <p:sldId id="262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597"/>
    <p:restoredTop sz="93059"/>
  </p:normalViewPr>
  <p:slideViewPr>
    <p:cSldViewPr snapToGrid="0" snapToObjects="1">
      <p:cViewPr varScale="1">
        <p:scale>
          <a:sx n="64" d="100"/>
          <a:sy n="64" d="100"/>
        </p:scale>
        <p:origin x="232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theme" Target="theme/theme1.xml"/><Relationship Id="rId12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presProps" Target="presProps.xml"/><Relationship Id="rId1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A3E2E9-80B6-9F4E-A6D0-4EB5453092D6}" type="datetimeFigureOut">
              <a:rPr lang="en-US" smtClean="0"/>
              <a:t>9/11/17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B2A05-5EB5-5C44-B22B-37DC67BFE6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93548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A3E2E9-80B6-9F4E-A6D0-4EB5453092D6}" type="datetimeFigureOut">
              <a:rPr lang="en-US" smtClean="0"/>
              <a:t>9/11/17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B2A05-5EB5-5C44-B22B-37DC67BFE6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06397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A3E2E9-80B6-9F4E-A6D0-4EB5453092D6}" type="datetimeFigureOut">
              <a:rPr lang="en-US" smtClean="0"/>
              <a:t>9/11/17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B2A05-5EB5-5C44-B22B-37DC67BFE6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11142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A3E2E9-80B6-9F4E-A6D0-4EB5453092D6}" type="datetimeFigureOut">
              <a:rPr lang="en-US" smtClean="0"/>
              <a:t>9/11/17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B2A05-5EB5-5C44-B22B-37DC67BFE6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11497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A3E2E9-80B6-9F4E-A6D0-4EB5453092D6}" type="datetimeFigureOut">
              <a:rPr lang="en-US" smtClean="0"/>
              <a:t>9/11/17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B2A05-5EB5-5C44-B22B-37DC67BFE6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79721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A3E2E9-80B6-9F4E-A6D0-4EB5453092D6}" type="datetimeFigureOut">
              <a:rPr lang="en-US" smtClean="0"/>
              <a:t>9/11/17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B2A05-5EB5-5C44-B22B-37DC67BFE6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73274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A3E2E9-80B6-9F4E-A6D0-4EB5453092D6}" type="datetimeFigureOut">
              <a:rPr lang="en-US" smtClean="0"/>
              <a:t>9/11/17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B2A05-5EB5-5C44-B22B-37DC67BFE6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46193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A3E2E9-80B6-9F4E-A6D0-4EB5453092D6}" type="datetimeFigureOut">
              <a:rPr lang="en-US" smtClean="0"/>
              <a:t>9/11/17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B2A05-5EB5-5C44-B22B-37DC67BFE6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71621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A3E2E9-80B6-9F4E-A6D0-4EB5453092D6}" type="datetimeFigureOut">
              <a:rPr lang="en-US" smtClean="0"/>
              <a:t>9/11/17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B2A05-5EB5-5C44-B22B-37DC67BFE6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71648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A3E2E9-80B6-9F4E-A6D0-4EB5453092D6}" type="datetimeFigureOut">
              <a:rPr lang="en-US" smtClean="0"/>
              <a:t>9/11/17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B2A05-5EB5-5C44-B22B-37DC67BFE6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21388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A3E2E9-80B6-9F4E-A6D0-4EB5453092D6}" type="datetimeFigureOut">
              <a:rPr lang="en-US" smtClean="0"/>
              <a:t>9/11/17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B2A05-5EB5-5C44-B22B-37DC67BFE6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91880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A3E2E9-80B6-9F4E-A6D0-4EB5453092D6}" type="datetimeFigureOut">
              <a:rPr lang="en-US" smtClean="0"/>
              <a:t>9/11/17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3B2A05-5EB5-5C44-B22B-37DC67BFE6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61564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4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4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Stanley Spencer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4000" dirty="0" smtClean="0"/>
              <a:t>British artist</a:t>
            </a:r>
          </a:p>
          <a:p>
            <a:r>
              <a:rPr lang="en-US" sz="4000" dirty="0" smtClean="0"/>
              <a:t>1891-1959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20462955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4887" y="417443"/>
            <a:ext cx="10518913" cy="5759520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4" name="Picture 3" descr="SELF%20PORTRAIT%201914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01253" y="223216"/>
            <a:ext cx="4649442" cy="59537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8567530" y="655981"/>
            <a:ext cx="278626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/>
              <a:t>Self portrait 1914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128257160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82138" y="365125"/>
            <a:ext cx="5171661" cy="5240545"/>
          </a:xfrm>
        </p:spPr>
        <p:txBody>
          <a:bodyPr/>
          <a:lstStyle/>
          <a:p>
            <a:r>
              <a:rPr lang="en-US" dirty="0" smtClean="0"/>
              <a:t>Self portrait 1936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605670" y="365124"/>
            <a:ext cx="6162260" cy="6154945"/>
          </a:xfrm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pic>
        <p:nvPicPr>
          <p:cNvPr id="4" name="Picture 3" descr="SELF%20PORTRAIT%201936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30770" y="365125"/>
            <a:ext cx="4296603" cy="61549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4724421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06888" y="3379304"/>
            <a:ext cx="5946912" cy="2924866"/>
          </a:xfrm>
        </p:spPr>
        <p:txBody>
          <a:bodyPr/>
          <a:lstStyle/>
          <a:p>
            <a:r>
              <a:rPr lang="en-US" b="1" dirty="0" smtClean="0"/>
              <a:t>World </a:t>
            </a:r>
            <a:r>
              <a:rPr lang="en-US" b="1" dirty="0"/>
              <a:t>W</a:t>
            </a:r>
            <a:r>
              <a:rPr lang="en-US" b="1" dirty="0" smtClean="0"/>
              <a:t>ar 1 1914-18</a:t>
            </a:r>
            <a:br>
              <a:rPr lang="en-US" b="1" dirty="0" smtClean="0"/>
            </a:br>
            <a:r>
              <a:rPr lang="en-US" b="1" i="1" dirty="0" smtClean="0"/>
              <a:t>17 million dead</a:t>
            </a:r>
            <a:br>
              <a:rPr lang="en-US" b="1" i="1" dirty="0" smtClean="0"/>
            </a:br>
            <a:r>
              <a:rPr lang="en-US" b="1" i="1" dirty="0" smtClean="0"/>
              <a:t>20 million wounded</a:t>
            </a:r>
            <a:endParaRPr lang="en-US" b="1" i="1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778" y="352218"/>
            <a:ext cx="4445000" cy="2667000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6939" y="352218"/>
            <a:ext cx="6201017" cy="261661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778" y="3538110"/>
            <a:ext cx="4572000" cy="27660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159650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83356" y="365125"/>
            <a:ext cx="5370443" cy="5618232"/>
          </a:xfrm>
        </p:spPr>
        <p:txBody>
          <a:bodyPr/>
          <a:lstStyle/>
          <a:p>
            <a:r>
              <a:rPr lang="en-US" b="1" dirty="0" smtClean="0"/>
              <a:t>Self portrait 1959</a:t>
            </a:r>
            <a:endParaRPr lang="en-US" b="1" dirty="0"/>
          </a:p>
        </p:txBody>
      </p:sp>
      <p:pic>
        <p:nvPicPr>
          <p:cNvPr id="4" name="Picture 3" descr="SLEF%20PORTRAIT%201959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8200" y="365125"/>
            <a:ext cx="4966252" cy="62940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75438956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SELF%20PORTRAIT%201914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5956" y="1361454"/>
            <a:ext cx="3499818" cy="48155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 descr="SELF%20PORTRAIT%201936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34070" y="1361454"/>
            <a:ext cx="3342446" cy="48155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 descr="SLEF%20PORTRAIT%201959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854812" y="1361454"/>
            <a:ext cx="3777284" cy="48155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02143188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0193" y="365125"/>
            <a:ext cx="9671613" cy="6013986"/>
          </a:xfrm>
        </p:spPr>
      </p:pic>
    </p:spTree>
    <p:extLst>
      <p:ext uri="{BB962C8B-B14F-4D97-AF65-F5344CB8AC3E}">
        <p14:creationId xmlns:p14="http://schemas.microsoft.com/office/powerpoint/2010/main" val="123513332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31</TotalTime>
  <Words>18</Words>
  <Application>Microsoft Macintosh PowerPoint</Application>
  <PresentationFormat>Widescreen</PresentationFormat>
  <Paragraphs>7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Calibri</vt:lpstr>
      <vt:lpstr>Calibri Light</vt:lpstr>
      <vt:lpstr>Arial</vt:lpstr>
      <vt:lpstr>Office Theme</vt:lpstr>
      <vt:lpstr>Stanley Spencer</vt:lpstr>
      <vt:lpstr>PowerPoint Presentation</vt:lpstr>
      <vt:lpstr>Self portrait 1936</vt:lpstr>
      <vt:lpstr>World War 1 1914-18 17 million dead 20 million wounded</vt:lpstr>
      <vt:lpstr>Self portrait 1959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15.0024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Stanley Spencer</dc:title>
  <dc:creator>rkeys@abaoman.org</dc:creator>
  <cp:lastModifiedBy>rkeys@abaoman.org</cp:lastModifiedBy>
  <cp:revision>4</cp:revision>
  <dcterms:created xsi:type="dcterms:W3CDTF">2017-09-11T03:43:17Z</dcterms:created>
  <dcterms:modified xsi:type="dcterms:W3CDTF">2017-09-11T04:15:15Z</dcterms:modified>
</cp:coreProperties>
</file>