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2"/>
    <p:restoredTop sz="84314"/>
  </p:normalViewPr>
  <p:slideViewPr>
    <p:cSldViewPr snapToGrid="0" snapToObjects="1">
      <p:cViewPr>
        <p:scale>
          <a:sx n="74" d="100"/>
          <a:sy n="74" d="100"/>
        </p:scale>
        <p:origin x="424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g"/><Relationship Id="rId3" Type="http://schemas.openxmlformats.org/officeDocument/2006/relationships/image" Target="../media/image10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g"/><Relationship Id="rId3" Type="http://schemas.openxmlformats.org/officeDocument/2006/relationships/image" Target="../media/image10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C2628-D376-F749-ACDC-019FBD96E3F3}" type="doc">
      <dgm:prSet loTypeId="urn:microsoft.com/office/officeart/2005/8/layout/h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E43123-55A6-9849-B685-52FA79DF4134}">
      <dgm:prSet phldrT="[Text]" phldr="1"/>
      <dgm:spPr/>
      <dgm:t>
        <a:bodyPr/>
        <a:lstStyle/>
        <a:p>
          <a:endParaRPr lang="en-US"/>
        </a:p>
      </dgm:t>
    </dgm:pt>
    <dgm:pt modelId="{7AB8B5E3-2CE8-4D4F-97B9-143246591E84}" type="parTrans" cxnId="{2F6B5CEF-754C-DC4C-A6B6-54E00476EFF6}">
      <dgm:prSet/>
      <dgm:spPr/>
      <dgm:t>
        <a:bodyPr/>
        <a:lstStyle/>
        <a:p>
          <a:endParaRPr lang="en-US"/>
        </a:p>
      </dgm:t>
    </dgm:pt>
    <dgm:pt modelId="{82FEC57C-379D-684A-838C-82CB50A8495E}" type="sibTrans" cxnId="{2F6B5CEF-754C-DC4C-A6B6-54E00476EFF6}">
      <dgm:prSet/>
      <dgm:spPr/>
      <dgm:t>
        <a:bodyPr/>
        <a:lstStyle/>
        <a:p>
          <a:endParaRPr lang="en-US"/>
        </a:p>
      </dgm:t>
    </dgm:pt>
    <dgm:pt modelId="{ED635FB7-56D9-5341-A5F5-674083D401DA}">
      <dgm:prSet phldrT="[Text]"/>
      <dgm:spPr/>
      <dgm:t>
        <a:bodyPr/>
        <a:lstStyle/>
        <a:p>
          <a:r>
            <a:rPr lang="en-US" sz="700" dirty="0" smtClean="0"/>
            <a:t>HGGIG</a:t>
          </a:r>
          <a:endParaRPr lang="en-US" sz="700" dirty="0"/>
        </a:p>
      </dgm:t>
    </dgm:pt>
    <dgm:pt modelId="{2FC4AEFF-DAA2-6148-B9CC-9A93CDCDB80C}" type="parTrans" cxnId="{777A9BC7-6499-BC46-AC92-3A9814C719A6}">
      <dgm:prSet/>
      <dgm:spPr/>
      <dgm:t>
        <a:bodyPr/>
        <a:lstStyle/>
        <a:p>
          <a:endParaRPr lang="en-US"/>
        </a:p>
      </dgm:t>
    </dgm:pt>
    <dgm:pt modelId="{2D3BEC4B-984C-1B42-A13E-065D704F1493}" type="sibTrans" cxnId="{777A9BC7-6499-BC46-AC92-3A9814C719A6}">
      <dgm:prSet/>
      <dgm:spPr/>
      <dgm:t>
        <a:bodyPr/>
        <a:lstStyle/>
        <a:p>
          <a:endParaRPr lang="en-US"/>
        </a:p>
      </dgm:t>
    </dgm:pt>
    <dgm:pt modelId="{755808DA-6B3B-0049-B451-D725C03BD050}">
      <dgm:prSet phldrT="[Text]" custT="1"/>
      <dgm:spPr/>
      <dgm:t>
        <a:bodyPr/>
        <a:lstStyle/>
        <a:p>
          <a:r>
            <a:rPr lang="en-US" sz="700" dirty="0" smtClean="0"/>
            <a:t>JBJY</a:t>
          </a:r>
          <a:r>
            <a:rPr lang="en-US" sz="3600" dirty="0" smtClean="0"/>
            <a:t>JBJYGJKHI</a:t>
          </a:r>
          <a:r>
            <a:rPr lang="en-US" sz="3600" baseline="0" dirty="0" smtClean="0"/>
            <a:t> IJUJ</a:t>
          </a:r>
          <a:endParaRPr lang="en-US" sz="700" dirty="0"/>
        </a:p>
      </dgm:t>
    </dgm:pt>
    <dgm:pt modelId="{25C438F1-6FCC-AA4F-A739-EE124D00CB9B}" type="parTrans" cxnId="{663FBDB7-7F51-814D-941F-859B8D32A6B0}">
      <dgm:prSet/>
      <dgm:spPr/>
      <dgm:t>
        <a:bodyPr/>
        <a:lstStyle/>
        <a:p>
          <a:endParaRPr lang="en-US"/>
        </a:p>
      </dgm:t>
    </dgm:pt>
    <dgm:pt modelId="{1ADFC9D1-4440-0345-94EB-0EAD01498EB2}" type="sibTrans" cxnId="{663FBDB7-7F51-814D-941F-859B8D32A6B0}">
      <dgm:prSet/>
      <dgm:spPr/>
      <dgm:t>
        <a:bodyPr/>
        <a:lstStyle/>
        <a:p>
          <a:endParaRPr lang="en-US"/>
        </a:p>
      </dgm:t>
    </dgm:pt>
    <dgm:pt modelId="{5285083B-6F79-5E43-964B-9ACA0C82D9A3}">
      <dgm:prSet phldrT="[Text]" phldr="1"/>
      <dgm:spPr/>
      <dgm:t>
        <a:bodyPr/>
        <a:lstStyle/>
        <a:p>
          <a:endParaRPr lang="en-US"/>
        </a:p>
      </dgm:t>
    </dgm:pt>
    <dgm:pt modelId="{2E6C80DF-7E3F-BB4B-91D2-46F261113D1C}" type="parTrans" cxnId="{8C7CAD48-05C8-2242-B68E-CF661E4BB684}">
      <dgm:prSet/>
      <dgm:spPr/>
      <dgm:t>
        <a:bodyPr/>
        <a:lstStyle/>
        <a:p>
          <a:endParaRPr lang="en-US"/>
        </a:p>
      </dgm:t>
    </dgm:pt>
    <dgm:pt modelId="{60C1D089-D395-CB4F-BF9C-6FF0121AD56A}" type="sibTrans" cxnId="{8C7CAD48-05C8-2242-B68E-CF661E4BB684}">
      <dgm:prSet/>
      <dgm:spPr/>
      <dgm:t>
        <a:bodyPr/>
        <a:lstStyle/>
        <a:p>
          <a:endParaRPr lang="en-US"/>
        </a:p>
      </dgm:t>
    </dgm:pt>
    <dgm:pt modelId="{428D4EC4-9EF0-A148-8A84-7618C858ECC4}">
      <dgm:prSet phldrT="[Text]"/>
      <dgm:spPr/>
      <dgm:t>
        <a:bodyPr/>
        <a:lstStyle/>
        <a:p>
          <a:r>
            <a:rPr lang="en-US" sz="700" dirty="0" smtClean="0"/>
            <a:t>MG TD HTF ,JM M</a:t>
          </a:r>
          <a:endParaRPr lang="en-US" sz="700" dirty="0"/>
        </a:p>
      </dgm:t>
    </dgm:pt>
    <dgm:pt modelId="{6A91A82F-B3F4-1B46-AA4A-FB3889D6549E}" type="parTrans" cxnId="{E3E0ACFF-2A3A-E249-A163-E4D1501DF0B8}">
      <dgm:prSet/>
      <dgm:spPr/>
      <dgm:t>
        <a:bodyPr/>
        <a:lstStyle/>
        <a:p>
          <a:endParaRPr lang="en-US"/>
        </a:p>
      </dgm:t>
    </dgm:pt>
    <dgm:pt modelId="{3E971473-C972-5946-BC1F-56F8AD0CD127}" type="sibTrans" cxnId="{E3E0ACFF-2A3A-E249-A163-E4D1501DF0B8}">
      <dgm:prSet/>
      <dgm:spPr/>
      <dgm:t>
        <a:bodyPr/>
        <a:lstStyle/>
        <a:p>
          <a:endParaRPr lang="en-US"/>
        </a:p>
      </dgm:t>
    </dgm:pt>
    <dgm:pt modelId="{1E3EB745-058A-C14B-A2A2-49BA9C452210}">
      <dgm:prSet phldrT="[Text]" custT="1"/>
      <dgm:spPr/>
      <dgm:t>
        <a:bodyPr/>
        <a:lstStyle/>
        <a:p>
          <a:r>
            <a:rPr lang="en-US" sz="700" dirty="0" smtClean="0"/>
            <a:t>,JH YF TMHBG JHMB  KH JYG JYG HUBGUK HKUH  </a:t>
          </a:r>
          <a:r>
            <a:rPr lang="en-US" sz="1800" dirty="0" smtClean="0"/>
            <a:t>HJY GJYFY,JGKUH UKH.K</a:t>
          </a:r>
          <a:endParaRPr lang="en-US" sz="700" dirty="0"/>
        </a:p>
      </dgm:t>
    </dgm:pt>
    <dgm:pt modelId="{B169CB33-B8DB-4F48-AF52-A7717FDBDCD3}" type="parTrans" cxnId="{5DEE0FE6-CC7C-BE47-8B76-CBD8FF0DB740}">
      <dgm:prSet/>
      <dgm:spPr/>
      <dgm:t>
        <a:bodyPr/>
        <a:lstStyle/>
        <a:p>
          <a:endParaRPr lang="en-US"/>
        </a:p>
      </dgm:t>
    </dgm:pt>
    <dgm:pt modelId="{AF420AE4-AA70-7B49-A59E-910E7FCFE57F}" type="sibTrans" cxnId="{5DEE0FE6-CC7C-BE47-8B76-CBD8FF0DB740}">
      <dgm:prSet/>
      <dgm:spPr/>
      <dgm:t>
        <a:bodyPr/>
        <a:lstStyle/>
        <a:p>
          <a:endParaRPr lang="en-US"/>
        </a:p>
      </dgm:t>
    </dgm:pt>
    <dgm:pt modelId="{8D3C31D9-5DE1-0D4C-9254-C4C736FF2F58}">
      <dgm:prSet phldrT="[Text]" phldr="1"/>
      <dgm:spPr/>
      <dgm:t>
        <a:bodyPr/>
        <a:lstStyle/>
        <a:p>
          <a:endParaRPr lang="en-US"/>
        </a:p>
      </dgm:t>
    </dgm:pt>
    <dgm:pt modelId="{B026598D-F03C-A045-BFDD-026C152AC841}" type="parTrans" cxnId="{ADC2500B-2369-E24A-B9BF-738C51BFAFF7}">
      <dgm:prSet/>
      <dgm:spPr/>
      <dgm:t>
        <a:bodyPr/>
        <a:lstStyle/>
        <a:p>
          <a:endParaRPr lang="en-US"/>
        </a:p>
      </dgm:t>
    </dgm:pt>
    <dgm:pt modelId="{065BDBD0-FCF3-9845-8170-AB52ED3BD198}" type="sibTrans" cxnId="{ADC2500B-2369-E24A-B9BF-738C51BFAFF7}">
      <dgm:prSet/>
      <dgm:spPr/>
      <dgm:t>
        <a:bodyPr/>
        <a:lstStyle/>
        <a:p>
          <a:endParaRPr lang="en-US"/>
        </a:p>
      </dgm:t>
    </dgm:pt>
    <dgm:pt modelId="{25FF8874-48E1-3D44-B19E-BD8D36450481}">
      <dgm:prSet phldrT="[Text]"/>
      <dgm:spPr/>
      <dgm:t>
        <a:bodyPr/>
        <a:lstStyle/>
        <a:p>
          <a:r>
            <a:rPr lang="en-US" sz="700" dirty="0" smtClean="0"/>
            <a:t>MHG TF MYJ</a:t>
          </a:r>
          <a:endParaRPr lang="en-US" sz="700" dirty="0"/>
        </a:p>
      </dgm:t>
    </dgm:pt>
    <dgm:pt modelId="{905A6648-028F-6A49-9E51-E9C774793AFA}" type="parTrans" cxnId="{BFB15EE7-67C5-3E4E-8DA7-5CA6B1E7A043}">
      <dgm:prSet/>
      <dgm:spPr/>
      <dgm:t>
        <a:bodyPr/>
        <a:lstStyle/>
        <a:p>
          <a:endParaRPr lang="en-US"/>
        </a:p>
      </dgm:t>
    </dgm:pt>
    <dgm:pt modelId="{E72DFAA8-A107-9B4A-B1DF-4F6C1F2277E9}" type="sibTrans" cxnId="{BFB15EE7-67C5-3E4E-8DA7-5CA6B1E7A043}">
      <dgm:prSet/>
      <dgm:spPr/>
      <dgm:t>
        <a:bodyPr/>
        <a:lstStyle/>
        <a:p>
          <a:endParaRPr lang="en-US"/>
        </a:p>
      </dgm:t>
    </dgm:pt>
    <dgm:pt modelId="{2131CAB8-20B9-7344-A393-F3288E0CF45E}">
      <dgm:prSet phldrT="[Text]" custT="1"/>
      <dgm:spPr/>
      <dgm:t>
        <a:bodyPr/>
        <a:lstStyle/>
        <a:p>
          <a:r>
            <a:rPr lang="en-US" sz="700" dirty="0" smtClean="0"/>
            <a:t>HG </a:t>
          </a:r>
          <a:r>
            <a:rPr lang="en-US" sz="1800" dirty="0" smtClean="0"/>
            <a:t>DGRDMYFYHTFHTJTF THF T DRSGRDMYJGJGTGFNG V MNF MFF</a:t>
          </a:r>
          <a:r>
            <a:rPr lang="en-US" sz="700" dirty="0" smtClean="0"/>
            <a:t> TFTFFF YY</a:t>
          </a:r>
          <a:endParaRPr lang="en-US" sz="700" dirty="0"/>
        </a:p>
      </dgm:t>
    </dgm:pt>
    <dgm:pt modelId="{F7853CCD-A7CF-214E-BC4F-7CFA04E96D6E}" type="parTrans" cxnId="{B7031529-9C64-234E-95EA-21978D5E9D10}">
      <dgm:prSet/>
      <dgm:spPr/>
      <dgm:t>
        <a:bodyPr/>
        <a:lstStyle/>
        <a:p>
          <a:endParaRPr lang="en-US"/>
        </a:p>
      </dgm:t>
    </dgm:pt>
    <dgm:pt modelId="{904C7AED-3C7B-DA44-B048-95136088D3DD}" type="sibTrans" cxnId="{B7031529-9C64-234E-95EA-21978D5E9D10}">
      <dgm:prSet/>
      <dgm:spPr/>
      <dgm:t>
        <a:bodyPr/>
        <a:lstStyle/>
        <a:p>
          <a:endParaRPr lang="en-US"/>
        </a:p>
      </dgm:t>
    </dgm:pt>
    <dgm:pt modelId="{067C4F44-9197-4D4B-9459-5E99909C3AF7}">
      <dgm:prSet/>
      <dgm:spPr/>
      <dgm:t>
        <a:bodyPr/>
        <a:lstStyle/>
        <a:p>
          <a:endParaRPr lang="en-US"/>
        </a:p>
      </dgm:t>
    </dgm:pt>
    <dgm:pt modelId="{6AE37305-7AC1-AA4A-898A-F17295C758D3}" type="parTrans" cxnId="{A2EF20FF-EB97-574B-A4B9-796A3947CBE7}">
      <dgm:prSet/>
      <dgm:spPr/>
      <dgm:t>
        <a:bodyPr/>
        <a:lstStyle/>
        <a:p>
          <a:endParaRPr lang="en-US"/>
        </a:p>
      </dgm:t>
    </dgm:pt>
    <dgm:pt modelId="{C7A94D87-9626-6240-96B6-F417565F3F42}" type="sibTrans" cxnId="{A2EF20FF-EB97-574B-A4B9-796A3947CBE7}">
      <dgm:prSet/>
      <dgm:spPr/>
      <dgm:t>
        <a:bodyPr/>
        <a:lstStyle/>
        <a:p>
          <a:endParaRPr lang="en-US"/>
        </a:p>
      </dgm:t>
    </dgm:pt>
    <dgm:pt modelId="{2A9CE927-EF04-E243-B2E1-CA812862C446}">
      <dgm:prSet/>
      <dgm:spPr/>
      <dgm:t>
        <a:bodyPr/>
        <a:lstStyle/>
        <a:p>
          <a:endParaRPr lang="en-US"/>
        </a:p>
      </dgm:t>
    </dgm:pt>
    <dgm:pt modelId="{82DFC8C5-6823-5B43-A204-9C4A454837B4}" type="parTrans" cxnId="{8B6EEB43-B07F-B64D-92ED-DC43A82B2761}">
      <dgm:prSet/>
      <dgm:spPr/>
      <dgm:t>
        <a:bodyPr/>
        <a:lstStyle/>
        <a:p>
          <a:endParaRPr lang="en-US"/>
        </a:p>
      </dgm:t>
    </dgm:pt>
    <dgm:pt modelId="{14D098E7-37A0-F546-A808-9D016C40C456}" type="sibTrans" cxnId="{8B6EEB43-B07F-B64D-92ED-DC43A82B2761}">
      <dgm:prSet/>
      <dgm:spPr/>
      <dgm:t>
        <a:bodyPr/>
        <a:lstStyle/>
        <a:p>
          <a:endParaRPr lang="en-US"/>
        </a:p>
      </dgm:t>
    </dgm:pt>
    <dgm:pt modelId="{4DE5FFE7-BE39-6943-A8F4-500B31A8CC80}" type="pres">
      <dgm:prSet presAssocID="{C13C2628-D376-F749-ACDC-019FBD96E3F3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1E67CB-AC30-5647-9F3B-38F977C9F9F4}" type="pres">
      <dgm:prSet presAssocID="{BDE43123-55A6-9849-B685-52FA79DF4134}" presName="compositeNode" presStyleCnt="0">
        <dgm:presLayoutVars>
          <dgm:bulletEnabled val="1"/>
        </dgm:presLayoutVars>
      </dgm:prSet>
      <dgm:spPr/>
    </dgm:pt>
    <dgm:pt modelId="{0B979FF3-6723-5940-B1A9-9A1376E90741}" type="pres">
      <dgm:prSet presAssocID="{BDE43123-55A6-9849-B685-52FA79DF4134}" presName="imag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13877BD-3C33-1A42-AE3D-9E60BCF72DB5}" type="pres">
      <dgm:prSet presAssocID="{BDE43123-55A6-9849-B685-52FA79DF4134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DDA6A-11D8-2A4A-B12A-61BEC81866D0}" type="pres">
      <dgm:prSet presAssocID="{BDE43123-55A6-9849-B685-52FA79DF4134}" presName="parentNode" presStyleLbl="revTx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49661-B5E8-FC40-A15B-AB1F637AEE77}" type="pres">
      <dgm:prSet presAssocID="{82FEC57C-379D-684A-838C-82CB50A8495E}" presName="sibTrans" presStyleCnt="0"/>
      <dgm:spPr/>
    </dgm:pt>
    <dgm:pt modelId="{8BBFC2DD-980F-4646-9428-1E675DE4CDBA}" type="pres">
      <dgm:prSet presAssocID="{5285083B-6F79-5E43-964B-9ACA0C82D9A3}" presName="compositeNode" presStyleCnt="0">
        <dgm:presLayoutVars>
          <dgm:bulletEnabled val="1"/>
        </dgm:presLayoutVars>
      </dgm:prSet>
      <dgm:spPr/>
    </dgm:pt>
    <dgm:pt modelId="{AC7BEF75-6C7D-A245-A6DE-524AB82AD2AB}" type="pres">
      <dgm:prSet presAssocID="{5285083B-6F79-5E43-964B-9ACA0C82D9A3}" presName="image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</dgm:pt>
    <dgm:pt modelId="{9E8C649F-1E74-B147-85CE-D9F22439D8EC}" type="pres">
      <dgm:prSet presAssocID="{5285083B-6F79-5E43-964B-9ACA0C82D9A3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4A2BE-A1B7-0341-9C7C-B5B1BB2A347A}" type="pres">
      <dgm:prSet presAssocID="{5285083B-6F79-5E43-964B-9ACA0C82D9A3}" presName="parentNode" presStyleLbl="revTx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4C9EF-A917-384E-AB39-060D16FE4023}" type="pres">
      <dgm:prSet presAssocID="{60C1D089-D395-CB4F-BF9C-6FF0121AD56A}" presName="sibTrans" presStyleCnt="0"/>
      <dgm:spPr/>
    </dgm:pt>
    <dgm:pt modelId="{3AD7B862-4188-6542-B84E-BF90A036B91F}" type="pres">
      <dgm:prSet presAssocID="{8D3C31D9-5DE1-0D4C-9254-C4C736FF2F58}" presName="compositeNode" presStyleCnt="0">
        <dgm:presLayoutVars>
          <dgm:bulletEnabled val="1"/>
        </dgm:presLayoutVars>
      </dgm:prSet>
      <dgm:spPr/>
    </dgm:pt>
    <dgm:pt modelId="{45D94D05-ECB8-D840-8A48-C3AAEA266AC3}" type="pres">
      <dgm:prSet presAssocID="{8D3C31D9-5DE1-0D4C-9254-C4C736FF2F58}" presName="image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11ECF84-8A5F-DA45-A953-14E570418389}" type="pres">
      <dgm:prSet presAssocID="{8D3C31D9-5DE1-0D4C-9254-C4C736FF2F58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035BD-0A7C-A741-80C6-7837924521F4}" type="pres">
      <dgm:prSet presAssocID="{8D3C31D9-5DE1-0D4C-9254-C4C736FF2F58}" presName="parentNode" presStyleLbl="revTx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D8F24-B183-D742-A9EE-9A2ACC2FE9DB}" type="pres">
      <dgm:prSet presAssocID="{065BDBD0-FCF3-9845-8170-AB52ED3BD198}" presName="sibTrans" presStyleCnt="0"/>
      <dgm:spPr/>
    </dgm:pt>
    <dgm:pt modelId="{E8E1885E-E1E1-9241-80A4-38360B220ED4}" type="pres">
      <dgm:prSet presAssocID="{067C4F44-9197-4D4B-9459-5E99909C3AF7}" presName="compositeNode" presStyleCnt="0">
        <dgm:presLayoutVars>
          <dgm:bulletEnabled val="1"/>
        </dgm:presLayoutVars>
      </dgm:prSet>
      <dgm:spPr/>
    </dgm:pt>
    <dgm:pt modelId="{8E4610E4-67B5-3F46-BEFD-FAB85F5ABF68}" type="pres">
      <dgm:prSet presAssocID="{067C4F44-9197-4D4B-9459-5E99909C3AF7}" presName="image" presStyleLbl="fgImgPlace1" presStyleIdx="3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0E2A674-0568-B04C-BD7B-A8159484FA97}" type="pres">
      <dgm:prSet presAssocID="{067C4F44-9197-4D4B-9459-5E99909C3AF7}" presName="childNode" presStyleLbl="node1" presStyleIdx="3" presStyleCnt="5">
        <dgm:presLayoutVars>
          <dgm:bulletEnabled val="1"/>
        </dgm:presLayoutVars>
      </dgm:prSet>
      <dgm:spPr/>
    </dgm:pt>
    <dgm:pt modelId="{DA38336D-138F-AD47-9445-67C77423DECF}" type="pres">
      <dgm:prSet presAssocID="{067C4F44-9197-4D4B-9459-5E99909C3AF7}" presName="parentNode" presStyleLbl="revTx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08971-1AC7-0B4A-ABAE-AFCEE2F98327}" type="pres">
      <dgm:prSet presAssocID="{C7A94D87-9626-6240-96B6-F417565F3F42}" presName="sibTrans" presStyleCnt="0"/>
      <dgm:spPr/>
    </dgm:pt>
    <dgm:pt modelId="{36676D20-BCDB-5B4E-BB07-2641D3D5BC3A}" type="pres">
      <dgm:prSet presAssocID="{2A9CE927-EF04-E243-B2E1-CA812862C446}" presName="compositeNode" presStyleCnt="0">
        <dgm:presLayoutVars>
          <dgm:bulletEnabled val="1"/>
        </dgm:presLayoutVars>
      </dgm:prSet>
      <dgm:spPr/>
    </dgm:pt>
    <dgm:pt modelId="{82E8EA72-31BA-8B45-8AFB-EE93CA6624E8}" type="pres">
      <dgm:prSet presAssocID="{2A9CE927-EF04-E243-B2E1-CA812862C446}" presName="image" presStyleLbl="fgImgPlace1" presStyleIdx="4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35E2CB2-4B2E-E543-B7F1-D034FEB35654}" type="pres">
      <dgm:prSet presAssocID="{2A9CE927-EF04-E243-B2E1-CA812862C446}" presName="childNode" presStyleLbl="node1" presStyleIdx="4" presStyleCnt="5">
        <dgm:presLayoutVars>
          <dgm:bulletEnabled val="1"/>
        </dgm:presLayoutVars>
      </dgm:prSet>
      <dgm:spPr/>
    </dgm:pt>
    <dgm:pt modelId="{D3C643D2-5A97-FB41-86E0-C00F9F0E144A}" type="pres">
      <dgm:prSet presAssocID="{2A9CE927-EF04-E243-B2E1-CA812862C446}" presName="parentNode" presStyleLbl="revTx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AE44E7-2774-3340-9714-77309F765F31}" type="presOf" srcId="{ED635FB7-56D9-5341-A5F5-674083D401DA}" destId="{113877BD-3C33-1A42-AE3D-9E60BCF72DB5}" srcOrd="0" destOrd="0" presId="urn:microsoft.com/office/officeart/2005/8/layout/hList2"/>
    <dgm:cxn modelId="{E42568C1-C5EB-3E4B-9972-6E084F148DD7}" type="presOf" srcId="{755808DA-6B3B-0049-B451-D725C03BD050}" destId="{113877BD-3C33-1A42-AE3D-9E60BCF72DB5}" srcOrd="0" destOrd="1" presId="urn:microsoft.com/office/officeart/2005/8/layout/hList2"/>
    <dgm:cxn modelId="{EFB53A25-3635-E34C-9EF9-2890AE6D99A1}" type="presOf" srcId="{2A9CE927-EF04-E243-B2E1-CA812862C446}" destId="{D3C643D2-5A97-FB41-86E0-C00F9F0E144A}" srcOrd="0" destOrd="0" presId="urn:microsoft.com/office/officeart/2005/8/layout/hList2"/>
    <dgm:cxn modelId="{777A9BC7-6499-BC46-AC92-3A9814C719A6}" srcId="{BDE43123-55A6-9849-B685-52FA79DF4134}" destId="{ED635FB7-56D9-5341-A5F5-674083D401DA}" srcOrd="0" destOrd="0" parTransId="{2FC4AEFF-DAA2-6148-B9CC-9A93CDCDB80C}" sibTransId="{2D3BEC4B-984C-1B42-A13E-065D704F1493}"/>
    <dgm:cxn modelId="{31F73BEF-0D92-5047-A700-C1FE24C6CA9E}" type="presOf" srcId="{8D3C31D9-5DE1-0D4C-9254-C4C736FF2F58}" destId="{CDD035BD-0A7C-A741-80C6-7837924521F4}" srcOrd="0" destOrd="0" presId="urn:microsoft.com/office/officeart/2005/8/layout/hList2"/>
    <dgm:cxn modelId="{ADC2500B-2369-E24A-B9BF-738C51BFAFF7}" srcId="{C13C2628-D376-F749-ACDC-019FBD96E3F3}" destId="{8D3C31D9-5DE1-0D4C-9254-C4C736FF2F58}" srcOrd="2" destOrd="0" parTransId="{B026598D-F03C-A045-BFDD-026C152AC841}" sibTransId="{065BDBD0-FCF3-9845-8170-AB52ED3BD198}"/>
    <dgm:cxn modelId="{1C29E365-81DD-DC42-A1EE-F6702A9C7426}" type="presOf" srcId="{25FF8874-48E1-3D44-B19E-BD8D36450481}" destId="{211ECF84-8A5F-DA45-A953-14E570418389}" srcOrd="0" destOrd="0" presId="urn:microsoft.com/office/officeart/2005/8/layout/hList2"/>
    <dgm:cxn modelId="{8C7CAD48-05C8-2242-B68E-CF661E4BB684}" srcId="{C13C2628-D376-F749-ACDC-019FBD96E3F3}" destId="{5285083B-6F79-5E43-964B-9ACA0C82D9A3}" srcOrd="1" destOrd="0" parTransId="{2E6C80DF-7E3F-BB4B-91D2-46F261113D1C}" sibTransId="{60C1D089-D395-CB4F-BF9C-6FF0121AD56A}"/>
    <dgm:cxn modelId="{A2EF20FF-EB97-574B-A4B9-796A3947CBE7}" srcId="{C13C2628-D376-F749-ACDC-019FBD96E3F3}" destId="{067C4F44-9197-4D4B-9459-5E99909C3AF7}" srcOrd="3" destOrd="0" parTransId="{6AE37305-7AC1-AA4A-898A-F17295C758D3}" sibTransId="{C7A94D87-9626-6240-96B6-F417565F3F42}"/>
    <dgm:cxn modelId="{8B6EEB43-B07F-B64D-92ED-DC43A82B2761}" srcId="{C13C2628-D376-F749-ACDC-019FBD96E3F3}" destId="{2A9CE927-EF04-E243-B2E1-CA812862C446}" srcOrd="4" destOrd="0" parTransId="{82DFC8C5-6823-5B43-A204-9C4A454837B4}" sibTransId="{14D098E7-37A0-F546-A808-9D016C40C456}"/>
    <dgm:cxn modelId="{82D89FFC-6716-A94D-9F03-BD425F0DFC9B}" type="presOf" srcId="{5285083B-6F79-5E43-964B-9ACA0C82D9A3}" destId="{64F4A2BE-A1B7-0341-9C7C-B5B1BB2A347A}" srcOrd="0" destOrd="0" presId="urn:microsoft.com/office/officeart/2005/8/layout/hList2"/>
    <dgm:cxn modelId="{BFB15EE7-67C5-3E4E-8DA7-5CA6B1E7A043}" srcId="{8D3C31D9-5DE1-0D4C-9254-C4C736FF2F58}" destId="{25FF8874-48E1-3D44-B19E-BD8D36450481}" srcOrd="0" destOrd="0" parTransId="{905A6648-028F-6A49-9E51-E9C774793AFA}" sibTransId="{E72DFAA8-A107-9B4A-B1DF-4F6C1F2277E9}"/>
    <dgm:cxn modelId="{8DF20BF1-A401-4A4B-9BD3-6E88FB8A94FF}" type="presOf" srcId="{067C4F44-9197-4D4B-9459-5E99909C3AF7}" destId="{DA38336D-138F-AD47-9445-67C77423DECF}" srcOrd="0" destOrd="0" presId="urn:microsoft.com/office/officeart/2005/8/layout/hList2"/>
    <dgm:cxn modelId="{663FBDB7-7F51-814D-941F-859B8D32A6B0}" srcId="{BDE43123-55A6-9849-B685-52FA79DF4134}" destId="{755808DA-6B3B-0049-B451-D725C03BD050}" srcOrd="1" destOrd="0" parTransId="{25C438F1-6FCC-AA4F-A739-EE124D00CB9B}" sibTransId="{1ADFC9D1-4440-0345-94EB-0EAD01498EB2}"/>
    <dgm:cxn modelId="{F11CB22B-BF07-4A41-8DB3-9EA9B10D7B94}" type="presOf" srcId="{428D4EC4-9EF0-A148-8A84-7618C858ECC4}" destId="{9E8C649F-1E74-B147-85CE-D9F22439D8EC}" srcOrd="0" destOrd="0" presId="urn:microsoft.com/office/officeart/2005/8/layout/hList2"/>
    <dgm:cxn modelId="{5DEE0FE6-CC7C-BE47-8B76-CBD8FF0DB740}" srcId="{5285083B-6F79-5E43-964B-9ACA0C82D9A3}" destId="{1E3EB745-058A-C14B-A2A2-49BA9C452210}" srcOrd="1" destOrd="0" parTransId="{B169CB33-B8DB-4F48-AF52-A7717FDBDCD3}" sibTransId="{AF420AE4-AA70-7B49-A59E-910E7FCFE57F}"/>
    <dgm:cxn modelId="{62A19524-068F-F649-A1EA-5FAD0B1FF63E}" type="presOf" srcId="{C13C2628-D376-F749-ACDC-019FBD96E3F3}" destId="{4DE5FFE7-BE39-6943-A8F4-500B31A8CC80}" srcOrd="0" destOrd="0" presId="urn:microsoft.com/office/officeart/2005/8/layout/hList2"/>
    <dgm:cxn modelId="{A7E9C870-321A-2849-9938-A968074F6DE3}" type="presOf" srcId="{1E3EB745-058A-C14B-A2A2-49BA9C452210}" destId="{9E8C649F-1E74-B147-85CE-D9F22439D8EC}" srcOrd="0" destOrd="1" presId="urn:microsoft.com/office/officeart/2005/8/layout/hList2"/>
    <dgm:cxn modelId="{CBE14720-4784-AE49-BC77-EA3B5A5F6B5F}" type="presOf" srcId="{BDE43123-55A6-9849-B685-52FA79DF4134}" destId="{326DDA6A-11D8-2A4A-B12A-61BEC81866D0}" srcOrd="0" destOrd="0" presId="urn:microsoft.com/office/officeart/2005/8/layout/hList2"/>
    <dgm:cxn modelId="{2F6B5CEF-754C-DC4C-A6B6-54E00476EFF6}" srcId="{C13C2628-D376-F749-ACDC-019FBD96E3F3}" destId="{BDE43123-55A6-9849-B685-52FA79DF4134}" srcOrd="0" destOrd="0" parTransId="{7AB8B5E3-2CE8-4D4F-97B9-143246591E84}" sibTransId="{82FEC57C-379D-684A-838C-82CB50A8495E}"/>
    <dgm:cxn modelId="{364EC179-67C3-EB4F-810E-EEFDE1D0BC9A}" type="presOf" srcId="{2131CAB8-20B9-7344-A393-F3288E0CF45E}" destId="{211ECF84-8A5F-DA45-A953-14E570418389}" srcOrd="0" destOrd="1" presId="urn:microsoft.com/office/officeart/2005/8/layout/hList2"/>
    <dgm:cxn modelId="{B7031529-9C64-234E-95EA-21978D5E9D10}" srcId="{8D3C31D9-5DE1-0D4C-9254-C4C736FF2F58}" destId="{2131CAB8-20B9-7344-A393-F3288E0CF45E}" srcOrd="1" destOrd="0" parTransId="{F7853CCD-A7CF-214E-BC4F-7CFA04E96D6E}" sibTransId="{904C7AED-3C7B-DA44-B048-95136088D3DD}"/>
    <dgm:cxn modelId="{E3E0ACFF-2A3A-E249-A163-E4D1501DF0B8}" srcId="{5285083B-6F79-5E43-964B-9ACA0C82D9A3}" destId="{428D4EC4-9EF0-A148-8A84-7618C858ECC4}" srcOrd="0" destOrd="0" parTransId="{6A91A82F-B3F4-1B46-AA4A-FB3889D6549E}" sibTransId="{3E971473-C972-5946-BC1F-56F8AD0CD127}"/>
    <dgm:cxn modelId="{B9C96D8A-A99C-6345-912B-DC8F6F5D1D9E}" type="presParOf" srcId="{4DE5FFE7-BE39-6943-A8F4-500B31A8CC80}" destId="{B61E67CB-AC30-5647-9F3B-38F977C9F9F4}" srcOrd="0" destOrd="0" presId="urn:microsoft.com/office/officeart/2005/8/layout/hList2"/>
    <dgm:cxn modelId="{A4324952-77FC-4044-827C-D3C9069D08B9}" type="presParOf" srcId="{B61E67CB-AC30-5647-9F3B-38F977C9F9F4}" destId="{0B979FF3-6723-5940-B1A9-9A1376E90741}" srcOrd="0" destOrd="0" presId="urn:microsoft.com/office/officeart/2005/8/layout/hList2"/>
    <dgm:cxn modelId="{156C6E9D-CFDC-4649-9729-F3CE15EEE618}" type="presParOf" srcId="{B61E67CB-AC30-5647-9F3B-38F977C9F9F4}" destId="{113877BD-3C33-1A42-AE3D-9E60BCF72DB5}" srcOrd="1" destOrd="0" presId="urn:microsoft.com/office/officeart/2005/8/layout/hList2"/>
    <dgm:cxn modelId="{147E7BBA-4C8A-2741-96D5-F3D76C634AC5}" type="presParOf" srcId="{B61E67CB-AC30-5647-9F3B-38F977C9F9F4}" destId="{326DDA6A-11D8-2A4A-B12A-61BEC81866D0}" srcOrd="2" destOrd="0" presId="urn:microsoft.com/office/officeart/2005/8/layout/hList2"/>
    <dgm:cxn modelId="{C9278FDC-5AE8-4C43-BC3C-6A83E8BABE7B}" type="presParOf" srcId="{4DE5FFE7-BE39-6943-A8F4-500B31A8CC80}" destId="{31849661-B5E8-FC40-A15B-AB1F637AEE77}" srcOrd="1" destOrd="0" presId="urn:microsoft.com/office/officeart/2005/8/layout/hList2"/>
    <dgm:cxn modelId="{D2CBF5B1-2558-1940-8BD0-63D7AC6BCBD0}" type="presParOf" srcId="{4DE5FFE7-BE39-6943-A8F4-500B31A8CC80}" destId="{8BBFC2DD-980F-4646-9428-1E675DE4CDBA}" srcOrd="2" destOrd="0" presId="urn:microsoft.com/office/officeart/2005/8/layout/hList2"/>
    <dgm:cxn modelId="{0511BD43-92DD-7B4F-93B9-8AFF1C0E65C0}" type="presParOf" srcId="{8BBFC2DD-980F-4646-9428-1E675DE4CDBA}" destId="{AC7BEF75-6C7D-A245-A6DE-524AB82AD2AB}" srcOrd="0" destOrd="0" presId="urn:microsoft.com/office/officeart/2005/8/layout/hList2"/>
    <dgm:cxn modelId="{0B35A46F-A4CB-304A-92EF-1378266F02BE}" type="presParOf" srcId="{8BBFC2DD-980F-4646-9428-1E675DE4CDBA}" destId="{9E8C649F-1E74-B147-85CE-D9F22439D8EC}" srcOrd="1" destOrd="0" presId="urn:microsoft.com/office/officeart/2005/8/layout/hList2"/>
    <dgm:cxn modelId="{B09D7F8E-6B6A-EB40-9958-0418C461CE2C}" type="presParOf" srcId="{8BBFC2DD-980F-4646-9428-1E675DE4CDBA}" destId="{64F4A2BE-A1B7-0341-9C7C-B5B1BB2A347A}" srcOrd="2" destOrd="0" presId="urn:microsoft.com/office/officeart/2005/8/layout/hList2"/>
    <dgm:cxn modelId="{2C397081-C7B8-AB47-B645-94247CC4C720}" type="presParOf" srcId="{4DE5FFE7-BE39-6943-A8F4-500B31A8CC80}" destId="{F7A4C9EF-A917-384E-AB39-060D16FE4023}" srcOrd="3" destOrd="0" presId="urn:microsoft.com/office/officeart/2005/8/layout/hList2"/>
    <dgm:cxn modelId="{6164583E-AD62-9E40-9EB0-B183BB3690D0}" type="presParOf" srcId="{4DE5FFE7-BE39-6943-A8F4-500B31A8CC80}" destId="{3AD7B862-4188-6542-B84E-BF90A036B91F}" srcOrd="4" destOrd="0" presId="urn:microsoft.com/office/officeart/2005/8/layout/hList2"/>
    <dgm:cxn modelId="{3862FB2F-E827-4442-81D1-3CF94EA34BA8}" type="presParOf" srcId="{3AD7B862-4188-6542-B84E-BF90A036B91F}" destId="{45D94D05-ECB8-D840-8A48-C3AAEA266AC3}" srcOrd="0" destOrd="0" presId="urn:microsoft.com/office/officeart/2005/8/layout/hList2"/>
    <dgm:cxn modelId="{9A25D214-358F-1B42-A70B-FC94DE947FFA}" type="presParOf" srcId="{3AD7B862-4188-6542-B84E-BF90A036B91F}" destId="{211ECF84-8A5F-DA45-A953-14E570418389}" srcOrd="1" destOrd="0" presId="urn:microsoft.com/office/officeart/2005/8/layout/hList2"/>
    <dgm:cxn modelId="{E6793CAD-000F-E140-B835-66A59BC4E492}" type="presParOf" srcId="{3AD7B862-4188-6542-B84E-BF90A036B91F}" destId="{CDD035BD-0A7C-A741-80C6-7837924521F4}" srcOrd="2" destOrd="0" presId="urn:microsoft.com/office/officeart/2005/8/layout/hList2"/>
    <dgm:cxn modelId="{23225246-F887-DC4C-801A-80E847626ACF}" type="presParOf" srcId="{4DE5FFE7-BE39-6943-A8F4-500B31A8CC80}" destId="{6ECD8F24-B183-D742-A9EE-9A2ACC2FE9DB}" srcOrd="5" destOrd="0" presId="urn:microsoft.com/office/officeart/2005/8/layout/hList2"/>
    <dgm:cxn modelId="{1EE06205-BEBA-5B41-80BA-77B24FBDF0B9}" type="presParOf" srcId="{4DE5FFE7-BE39-6943-A8F4-500B31A8CC80}" destId="{E8E1885E-E1E1-9241-80A4-38360B220ED4}" srcOrd="6" destOrd="0" presId="urn:microsoft.com/office/officeart/2005/8/layout/hList2"/>
    <dgm:cxn modelId="{D2262F68-CE5F-B04A-A9BF-CBDA61CB131A}" type="presParOf" srcId="{E8E1885E-E1E1-9241-80A4-38360B220ED4}" destId="{8E4610E4-67B5-3F46-BEFD-FAB85F5ABF68}" srcOrd="0" destOrd="0" presId="urn:microsoft.com/office/officeart/2005/8/layout/hList2"/>
    <dgm:cxn modelId="{309F45DB-C1FB-8D4D-8485-AE867DBF4370}" type="presParOf" srcId="{E8E1885E-E1E1-9241-80A4-38360B220ED4}" destId="{A0E2A674-0568-B04C-BD7B-A8159484FA97}" srcOrd="1" destOrd="0" presId="urn:microsoft.com/office/officeart/2005/8/layout/hList2"/>
    <dgm:cxn modelId="{ED4883A4-2D76-1246-95B7-AFC3D07B1BBD}" type="presParOf" srcId="{E8E1885E-E1E1-9241-80A4-38360B220ED4}" destId="{DA38336D-138F-AD47-9445-67C77423DECF}" srcOrd="2" destOrd="0" presId="urn:microsoft.com/office/officeart/2005/8/layout/hList2"/>
    <dgm:cxn modelId="{1B8329B5-0A0C-4248-AF14-1D1F4593452F}" type="presParOf" srcId="{4DE5FFE7-BE39-6943-A8F4-500B31A8CC80}" destId="{68D08971-1AC7-0B4A-ABAE-AFCEE2F98327}" srcOrd="7" destOrd="0" presId="urn:microsoft.com/office/officeart/2005/8/layout/hList2"/>
    <dgm:cxn modelId="{CDF1DD65-EDDD-4446-8C1A-2D71041F9AFE}" type="presParOf" srcId="{4DE5FFE7-BE39-6943-A8F4-500B31A8CC80}" destId="{36676D20-BCDB-5B4E-BB07-2641D3D5BC3A}" srcOrd="8" destOrd="0" presId="urn:microsoft.com/office/officeart/2005/8/layout/hList2"/>
    <dgm:cxn modelId="{25814FB5-603E-C942-9A42-36BFD2146165}" type="presParOf" srcId="{36676D20-BCDB-5B4E-BB07-2641D3D5BC3A}" destId="{82E8EA72-31BA-8B45-8AFB-EE93CA6624E8}" srcOrd="0" destOrd="0" presId="urn:microsoft.com/office/officeart/2005/8/layout/hList2"/>
    <dgm:cxn modelId="{A54DA5AC-D1EF-5D47-B0D4-794D6D891B53}" type="presParOf" srcId="{36676D20-BCDB-5B4E-BB07-2641D3D5BC3A}" destId="{135E2CB2-4B2E-E543-B7F1-D034FEB35654}" srcOrd="1" destOrd="0" presId="urn:microsoft.com/office/officeart/2005/8/layout/hList2"/>
    <dgm:cxn modelId="{9DEB501A-97C2-404D-8BF3-FC9A7641D0ED}" type="presParOf" srcId="{36676D20-BCDB-5B4E-BB07-2641D3D5BC3A}" destId="{D3C643D2-5A97-FB41-86E0-C00F9F0E144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4A1660-A68A-4741-80B3-9B0F9F6BC13C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0"/>
      <dgm:spPr/>
    </dgm:pt>
    <dgm:pt modelId="{958952C7-CBCE-D342-89A1-1DF31CF7AECF}">
      <dgm:prSet phldrT="[Text]" phldr="1"/>
      <dgm:spPr/>
      <dgm:t>
        <a:bodyPr/>
        <a:lstStyle/>
        <a:p>
          <a:endParaRPr lang="en-US" dirty="0"/>
        </a:p>
      </dgm:t>
    </dgm:pt>
    <dgm:pt modelId="{5CF4A138-4C7B-C644-AB0D-208E5ED64F18}" type="parTrans" cxnId="{BC1D1B62-66AE-E541-A98A-31E80DFA3516}">
      <dgm:prSet/>
      <dgm:spPr/>
      <dgm:t>
        <a:bodyPr/>
        <a:lstStyle/>
        <a:p>
          <a:endParaRPr lang="en-US"/>
        </a:p>
      </dgm:t>
    </dgm:pt>
    <dgm:pt modelId="{7599F824-361D-5149-A5CB-F271EF1AF8BA}" type="sibTrans" cxnId="{BC1D1B62-66AE-E541-A98A-31E80DFA3516}">
      <dgm:prSet/>
      <dgm:spPr/>
      <dgm:t>
        <a:bodyPr/>
        <a:lstStyle/>
        <a:p>
          <a:endParaRPr lang="en-US"/>
        </a:p>
      </dgm:t>
    </dgm:pt>
    <dgm:pt modelId="{9747CEF3-D672-0E43-BE75-7218EA5B13AB}">
      <dgm:prSet phldrT="[Text]" phldr="1"/>
      <dgm:spPr/>
      <dgm:t>
        <a:bodyPr/>
        <a:lstStyle/>
        <a:p>
          <a:endParaRPr lang="en-US"/>
        </a:p>
      </dgm:t>
    </dgm:pt>
    <dgm:pt modelId="{DDD0F649-073E-7444-9A92-3B4E4B8B92D4}" type="parTrans" cxnId="{19F0584A-3FCB-654E-B85A-AF8861DD9766}">
      <dgm:prSet/>
      <dgm:spPr/>
      <dgm:t>
        <a:bodyPr/>
        <a:lstStyle/>
        <a:p>
          <a:endParaRPr lang="en-US"/>
        </a:p>
      </dgm:t>
    </dgm:pt>
    <dgm:pt modelId="{6FA50F46-CE3D-F54F-B4C0-050CF0D5D23A}" type="sibTrans" cxnId="{19F0584A-3FCB-654E-B85A-AF8861DD9766}">
      <dgm:prSet/>
      <dgm:spPr/>
      <dgm:t>
        <a:bodyPr/>
        <a:lstStyle/>
        <a:p>
          <a:endParaRPr lang="en-US"/>
        </a:p>
      </dgm:t>
    </dgm:pt>
    <dgm:pt modelId="{6ADCB694-CBE2-D24A-8830-AE8F3F820C7F}">
      <dgm:prSet phldrT="[Text]" phldr="1"/>
      <dgm:spPr/>
      <dgm:t>
        <a:bodyPr/>
        <a:lstStyle/>
        <a:p>
          <a:endParaRPr lang="en-US"/>
        </a:p>
      </dgm:t>
    </dgm:pt>
    <dgm:pt modelId="{FD9FDAD2-52A2-7141-B4F4-59A77A545221}" type="parTrans" cxnId="{DAF45CD0-CCA1-9E4A-8AC8-AF257C6F421A}">
      <dgm:prSet/>
      <dgm:spPr/>
      <dgm:t>
        <a:bodyPr/>
        <a:lstStyle/>
        <a:p>
          <a:endParaRPr lang="en-US"/>
        </a:p>
      </dgm:t>
    </dgm:pt>
    <dgm:pt modelId="{1FBE94B6-0A16-8545-AEE9-ECA90B8EC015}" type="sibTrans" cxnId="{DAF45CD0-CCA1-9E4A-8AC8-AF257C6F421A}">
      <dgm:prSet/>
      <dgm:spPr/>
      <dgm:t>
        <a:bodyPr/>
        <a:lstStyle/>
        <a:p>
          <a:endParaRPr lang="en-US"/>
        </a:p>
      </dgm:t>
    </dgm:pt>
    <dgm:pt modelId="{17FFD03C-D6FC-1C49-B2EF-272D7AC2F62A}" type="pres">
      <dgm:prSet presAssocID="{284A1660-A68A-4741-80B3-9B0F9F6BC13C}" presName="compositeShape" presStyleCnt="0">
        <dgm:presLayoutVars>
          <dgm:chMax val="7"/>
          <dgm:dir/>
          <dgm:resizeHandles val="exact"/>
        </dgm:presLayoutVars>
      </dgm:prSet>
      <dgm:spPr/>
    </dgm:pt>
    <dgm:pt modelId="{5C25BA03-772F-0A41-B411-2AFD8E8B13A2}" type="pres">
      <dgm:prSet presAssocID="{958952C7-CBCE-D342-89A1-1DF31CF7AECF}" presName="circ1" presStyleLbl="vennNode1" presStyleIdx="0" presStyleCnt="3"/>
      <dgm:spPr/>
      <dgm:t>
        <a:bodyPr/>
        <a:lstStyle/>
        <a:p>
          <a:endParaRPr lang="en-US"/>
        </a:p>
      </dgm:t>
    </dgm:pt>
    <dgm:pt modelId="{D0433BB7-3E18-2040-9FBC-199B45A886A5}" type="pres">
      <dgm:prSet presAssocID="{958952C7-CBCE-D342-89A1-1DF31CF7AEC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BF90C-38AF-CD40-8195-B7719052E66D}" type="pres">
      <dgm:prSet presAssocID="{9747CEF3-D672-0E43-BE75-7218EA5B13AB}" presName="circ2" presStyleLbl="vennNode1" presStyleIdx="1" presStyleCnt="3"/>
      <dgm:spPr/>
      <dgm:t>
        <a:bodyPr/>
        <a:lstStyle/>
        <a:p>
          <a:endParaRPr lang="en-US"/>
        </a:p>
      </dgm:t>
    </dgm:pt>
    <dgm:pt modelId="{4D60D43A-6073-F046-B4E0-6CD0D9E2D0EA}" type="pres">
      <dgm:prSet presAssocID="{9747CEF3-D672-0E43-BE75-7218EA5B13A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4AA21-E5DB-1746-B09B-CC8DC98FAA05}" type="pres">
      <dgm:prSet presAssocID="{6ADCB694-CBE2-D24A-8830-AE8F3F820C7F}" presName="circ3" presStyleLbl="vennNode1" presStyleIdx="2" presStyleCnt="3"/>
      <dgm:spPr/>
      <dgm:t>
        <a:bodyPr/>
        <a:lstStyle/>
        <a:p>
          <a:endParaRPr lang="en-US"/>
        </a:p>
      </dgm:t>
    </dgm:pt>
    <dgm:pt modelId="{E6E06AFE-94CA-8A46-BA35-D8D19C037C51}" type="pres">
      <dgm:prSet presAssocID="{6ADCB694-CBE2-D24A-8830-AE8F3F820C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F45CD0-CCA1-9E4A-8AC8-AF257C6F421A}" srcId="{284A1660-A68A-4741-80B3-9B0F9F6BC13C}" destId="{6ADCB694-CBE2-D24A-8830-AE8F3F820C7F}" srcOrd="2" destOrd="0" parTransId="{FD9FDAD2-52A2-7141-B4F4-59A77A545221}" sibTransId="{1FBE94B6-0A16-8545-AEE9-ECA90B8EC015}"/>
    <dgm:cxn modelId="{59331E19-0DC4-D443-A87E-0B05B1011D03}" type="presOf" srcId="{6ADCB694-CBE2-D24A-8830-AE8F3F820C7F}" destId="{E6E06AFE-94CA-8A46-BA35-D8D19C037C51}" srcOrd="1" destOrd="0" presId="urn:microsoft.com/office/officeart/2005/8/layout/venn1"/>
    <dgm:cxn modelId="{622A23D4-480B-104F-AC6B-1B99A2A3083E}" type="presOf" srcId="{9747CEF3-D672-0E43-BE75-7218EA5B13AB}" destId="{4D60D43A-6073-F046-B4E0-6CD0D9E2D0EA}" srcOrd="1" destOrd="0" presId="urn:microsoft.com/office/officeart/2005/8/layout/venn1"/>
    <dgm:cxn modelId="{A510FBE3-B560-E94B-AA8A-86007E168CB3}" type="presOf" srcId="{284A1660-A68A-4741-80B3-9B0F9F6BC13C}" destId="{17FFD03C-D6FC-1C49-B2EF-272D7AC2F62A}" srcOrd="0" destOrd="0" presId="urn:microsoft.com/office/officeart/2005/8/layout/venn1"/>
    <dgm:cxn modelId="{F550FC32-18EF-5343-91AA-3D4E085308D7}" type="presOf" srcId="{958952C7-CBCE-D342-89A1-1DF31CF7AECF}" destId="{D0433BB7-3E18-2040-9FBC-199B45A886A5}" srcOrd="1" destOrd="0" presId="urn:microsoft.com/office/officeart/2005/8/layout/venn1"/>
    <dgm:cxn modelId="{92BCA6B0-53CB-BB4B-8FC7-B79C13DEBA7B}" type="presOf" srcId="{9747CEF3-D672-0E43-BE75-7218EA5B13AB}" destId="{223BF90C-38AF-CD40-8195-B7719052E66D}" srcOrd="0" destOrd="0" presId="urn:microsoft.com/office/officeart/2005/8/layout/venn1"/>
    <dgm:cxn modelId="{BC1D1B62-66AE-E541-A98A-31E80DFA3516}" srcId="{284A1660-A68A-4741-80B3-9B0F9F6BC13C}" destId="{958952C7-CBCE-D342-89A1-1DF31CF7AECF}" srcOrd="0" destOrd="0" parTransId="{5CF4A138-4C7B-C644-AB0D-208E5ED64F18}" sibTransId="{7599F824-361D-5149-A5CB-F271EF1AF8BA}"/>
    <dgm:cxn modelId="{19F0584A-3FCB-654E-B85A-AF8861DD9766}" srcId="{284A1660-A68A-4741-80B3-9B0F9F6BC13C}" destId="{9747CEF3-D672-0E43-BE75-7218EA5B13AB}" srcOrd="1" destOrd="0" parTransId="{DDD0F649-073E-7444-9A92-3B4E4B8B92D4}" sibTransId="{6FA50F46-CE3D-F54F-B4C0-050CF0D5D23A}"/>
    <dgm:cxn modelId="{DD53DEB1-8BF8-B249-8D80-19B88C754E46}" type="presOf" srcId="{6ADCB694-CBE2-D24A-8830-AE8F3F820C7F}" destId="{9004AA21-E5DB-1746-B09B-CC8DC98FAA05}" srcOrd="0" destOrd="0" presId="urn:microsoft.com/office/officeart/2005/8/layout/venn1"/>
    <dgm:cxn modelId="{E2C4B183-2969-B14E-9CD7-8535E069A7FF}" type="presOf" srcId="{958952C7-CBCE-D342-89A1-1DF31CF7AECF}" destId="{5C25BA03-772F-0A41-B411-2AFD8E8B13A2}" srcOrd="0" destOrd="0" presId="urn:microsoft.com/office/officeart/2005/8/layout/venn1"/>
    <dgm:cxn modelId="{4BB6798B-B02E-2A4F-BD4E-364C2D1D2441}" type="presParOf" srcId="{17FFD03C-D6FC-1C49-B2EF-272D7AC2F62A}" destId="{5C25BA03-772F-0A41-B411-2AFD8E8B13A2}" srcOrd="0" destOrd="0" presId="urn:microsoft.com/office/officeart/2005/8/layout/venn1"/>
    <dgm:cxn modelId="{EE409520-BEAE-6E46-BD4D-701C3A91C3B9}" type="presParOf" srcId="{17FFD03C-D6FC-1C49-B2EF-272D7AC2F62A}" destId="{D0433BB7-3E18-2040-9FBC-199B45A886A5}" srcOrd="1" destOrd="0" presId="urn:microsoft.com/office/officeart/2005/8/layout/venn1"/>
    <dgm:cxn modelId="{2E6CBEFB-1172-5843-85F0-9509DE6D396C}" type="presParOf" srcId="{17FFD03C-D6FC-1C49-B2EF-272D7AC2F62A}" destId="{223BF90C-38AF-CD40-8195-B7719052E66D}" srcOrd="2" destOrd="0" presId="urn:microsoft.com/office/officeart/2005/8/layout/venn1"/>
    <dgm:cxn modelId="{E9F05548-973D-6A45-922F-3B5E5499E5C1}" type="presParOf" srcId="{17FFD03C-D6FC-1C49-B2EF-272D7AC2F62A}" destId="{4D60D43A-6073-F046-B4E0-6CD0D9E2D0EA}" srcOrd="3" destOrd="0" presId="urn:microsoft.com/office/officeart/2005/8/layout/venn1"/>
    <dgm:cxn modelId="{6AEF71F0-ACEE-3F49-9862-0306B79BCC48}" type="presParOf" srcId="{17FFD03C-D6FC-1C49-B2EF-272D7AC2F62A}" destId="{9004AA21-E5DB-1746-B09B-CC8DC98FAA05}" srcOrd="4" destOrd="0" presId="urn:microsoft.com/office/officeart/2005/8/layout/venn1"/>
    <dgm:cxn modelId="{6476625A-F62A-CE43-8306-66E2861CA466}" type="presParOf" srcId="{17FFD03C-D6FC-1C49-B2EF-272D7AC2F62A}" destId="{E6E06AFE-94CA-8A46-BA35-D8D19C037C5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4EE3AA-489C-0F40-8C0E-E3EEF4216878}" type="doc">
      <dgm:prSet loTypeId="urn:microsoft.com/office/officeart/2005/8/layout/hList7" loCatId="" qsTypeId="urn:microsoft.com/office/officeart/2005/8/quickstyle/simple4" qsCatId="simple" csTypeId="urn:microsoft.com/office/officeart/2005/8/colors/accent1_2" csCatId="accent1" phldr="1"/>
      <dgm:spPr/>
    </dgm:pt>
    <dgm:pt modelId="{E53D657F-03C3-144A-A5E1-6B102678A761}">
      <dgm:prSet phldrT="[Text]" custT="1"/>
      <dgm:spPr/>
      <dgm:t>
        <a:bodyPr/>
        <a:lstStyle/>
        <a:p>
          <a:r>
            <a:rPr lang="en-US" sz="1400" dirty="0" smtClean="0"/>
            <a:t>HUHUHUIUH UHUHUHUH UH H </a:t>
          </a:r>
          <a:endParaRPr lang="en-US" sz="1400" dirty="0"/>
        </a:p>
      </dgm:t>
    </dgm:pt>
    <dgm:pt modelId="{95675437-20C7-4D4C-8292-428DF2174B18}" type="parTrans" cxnId="{02BD8F83-7069-084C-9608-071758C06FB3}">
      <dgm:prSet/>
      <dgm:spPr/>
      <dgm:t>
        <a:bodyPr/>
        <a:lstStyle/>
        <a:p>
          <a:endParaRPr lang="en-US"/>
        </a:p>
      </dgm:t>
    </dgm:pt>
    <dgm:pt modelId="{E54468F5-817B-4046-B2D0-E20BE2FE8BE2}" type="sibTrans" cxnId="{02BD8F83-7069-084C-9608-071758C06FB3}">
      <dgm:prSet/>
      <dgm:spPr/>
      <dgm:t>
        <a:bodyPr/>
        <a:lstStyle/>
        <a:p>
          <a:endParaRPr lang="en-US"/>
        </a:p>
      </dgm:t>
    </dgm:pt>
    <dgm:pt modelId="{0F21F999-77E8-3E46-89C1-5CF695D39BF9}">
      <dgm:prSet phldrT="[Text]"/>
      <dgm:spPr/>
      <dgm:t>
        <a:bodyPr/>
        <a:lstStyle/>
        <a:p>
          <a:r>
            <a:rPr lang="en-US" dirty="0" smtClean="0"/>
            <a:t>UUHHV </a:t>
          </a:r>
          <a:endParaRPr lang="en-US" dirty="0"/>
        </a:p>
      </dgm:t>
    </dgm:pt>
    <dgm:pt modelId="{3A29F775-B134-744F-BC34-84746CA2EE23}" type="parTrans" cxnId="{6E2DA574-21E5-6748-BB2D-09007FAE70F2}">
      <dgm:prSet/>
      <dgm:spPr/>
      <dgm:t>
        <a:bodyPr/>
        <a:lstStyle/>
        <a:p>
          <a:endParaRPr lang="en-US"/>
        </a:p>
      </dgm:t>
    </dgm:pt>
    <dgm:pt modelId="{F119C55F-61EC-D148-9E7C-DBF3C44123EB}" type="sibTrans" cxnId="{6E2DA574-21E5-6748-BB2D-09007FAE70F2}">
      <dgm:prSet/>
      <dgm:spPr/>
      <dgm:t>
        <a:bodyPr/>
        <a:lstStyle/>
        <a:p>
          <a:endParaRPr lang="en-US"/>
        </a:p>
      </dgm:t>
    </dgm:pt>
    <dgm:pt modelId="{D3C56DA6-F081-6241-BD67-613474E28158}">
      <dgm:prSet phldrT="[Text]"/>
      <dgm:spPr/>
      <dgm:t>
        <a:bodyPr/>
        <a:lstStyle/>
        <a:p>
          <a:r>
            <a:rPr lang="en-US" dirty="0" smtClean="0"/>
            <a:t>BNV TFHGGJYGUYJ</a:t>
          </a:r>
          <a:endParaRPr lang="en-US" dirty="0"/>
        </a:p>
      </dgm:t>
    </dgm:pt>
    <dgm:pt modelId="{5B5D4FAF-38F2-6148-A079-78335F09EEC8}" type="parTrans" cxnId="{B0923393-084E-8D49-920B-AD248BD96CCF}">
      <dgm:prSet/>
      <dgm:spPr/>
      <dgm:t>
        <a:bodyPr/>
        <a:lstStyle/>
        <a:p>
          <a:endParaRPr lang="en-US"/>
        </a:p>
      </dgm:t>
    </dgm:pt>
    <dgm:pt modelId="{F4712648-B02C-3C46-B286-F278BF2F1639}" type="sibTrans" cxnId="{B0923393-084E-8D49-920B-AD248BD96CCF}">
      <dgm:prSet/>
      <dgm:spPr/>
      <dgm:t>
        <a:bodyPr/>
        <a:lstStyle/>
        <a:p>
          <a:endParaRPr lang="en-US"/>
        </a:p>
      </dgm:t>
    </dgm:pt>
    <dgm:pt modelId="{CFE34D15-D59F-234C-8FBD-FC2D48713EA3}" type="pres">
      <dgm:prSet presAssocID="{504EE3AA-489C-0F40-8C0E-E3EEF4216878}" presName="Name0" presStyleCnt="0">
        <dgm:presLayoutVars>
          <dgm:dir/>
          <dgm:resizeHandles val="exact"/>
        </dgm:presLayoutVars>
      </dgm:prSet>
      <dgm:spPr/>
    </dgm:pt>
    <dgm:pt modelId="{C858AD0F-C7C5-754D-9838-A67E4B696E3A}" type="pres">
      <dgm:prSet presAssocID="{504EE3AA-489C-0F40-8C0E-E3EEF4216878}" presName="fgShape" presStyleLbl="fgShp" presStyleIdx="0" presStyleCnt="1"/>
      <dgm:spPr/>
    </dgm:pt>
    <dgm:pt modelId="{2CFF8DF6-D829-464F-8970-FD5549200FA1}" type="pres">
      <dgm:prSet presAssocID="{504EE3AA-489C-0F40-8C0E-E3EEF4216878}" presName="linComp" presStyleCnt="0"/>
      <dgm:spPr/>
    </dgm:pt>
    <dgm:pt modelId="{FB049DE3-664D-A749-AC15-EC5284DDD583}" type="pres">
      <dgm:prSet presAssocID="{E53D657F-03C3-144A-A5E1-6B102678A761}" presName="compNode" presStyleCnt="0"/>
      <dgm:spPr/>
    </dgm:pt>
    <dgm:pt modelId="{88153B34-CBC8-364D-8F81-9528080CA2CA}" type="pres">
      <dgm:prSet presAssocID="{E53D657F-03C3-144A-A5E1-6B102678A761}" presName="bkgdShape" presStyleLbl="node1" presStyleIdx="0" presStyleCnt="3"/>
      <dgm:spPr/>
      <dgm:t>
        <a:bodyPr/>
        <a:lstStyle/>
        <a:p>
          <a:endParaRPr lang="en-US"/>
        </a:p>
      </dgm:t>
    </dgm:pt>
    <dgm:pt modelId="{37BC0347-8C45-9C4A-BCB1-018E22981EE6}" type="pres">
      <dgm:prSet presAssocID="{E53D657F-03C3-144A-A5E1-6B102678A76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56AA2D-FBDA-ED42-9478-658F0770D8C6}" type="pres">
      <dgm:prSet presAssocID="{E53D657F-03C3-144A-A5E1-6B102678A761}" presName="invisiNode" presStyleLbl="node1" presStyleIdx="0" presStyleCnt="3"/>
      <dgm:spPr/>
    </dgm:pt>
    <dgm:pt modelId="{DCD96ECE-C915-B443-A956-C6D14564102E}" type="pres">
      <dgm:prSet presAssocID="{E53D657F-03C3-144A-A5E1-6B102678A761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4F36CE8-A273-134A-820F-68669BFFA829}" type="pres">
      <dgm:prSet presAssocID="{E54468F5-817B-4046-B2D0-E20BE2FE8BE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580F2E5-17BF-A64A-B6DF-7D7F5BC72643}" type="pres">
      <dgm:prSet presAssocID="{0F21F999-77E8-3E46-89C1-5CF695D39BF9}" presName="compNode" presStyleCnt="0"/>
      <dgm:spPr/>
    </dgm:pt>
    <dgm:pt modelId="{A6DCA6E3-B69C-684C-8934-D380C3126C54}" type="pres">
      <dgm:prSet presAssocID="{0F21F999-77E8-3E46-89C1-5CF695D39BF9}" presName="bkgdShape" presStyleLbl="node1" presStyleIdx="1" presStyleCnt="3"/>
      <dgm:spPr/>
      <dgm:t>
        <a:bodyPr/>
        <a:lstStyle/>
        <a:p>
          <a:endParaRPr lang="en-US"/>
        </a:p>
      </dgm:t>
    </dgm:pt>
    <dgm:pt modelId="{81AA3087-8F52-6A4A-B3EB-F6C8D94D74D5}" type="pres">
      <dgm:prSet presAssocID="{0F21F999-77E8-3E46-89C1-5CF695D39BF9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220C7-053D-6641-B17B-C7F399372EEA}" type="pres">
      <dgm:prSet presAssocID="{0F21F999-77E8-3E46-89C1-5CF695D39BF9}" presName="invisiNode" presStyleLbl="node1" presStyleIdx="1" presStyleCnt="3"/>
      <dgm:spPr/>
    </dgm:pt>
    <dgm:pt modelId="{B9593F1A-C45F-DD42-80DE-42095261B2CE}" type="pres">
      <dgm:prSet presAssocID="{0F21F999-77E8-3E46-89C1-5CF695D39BF9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7000" b="-7000"/>
          </a:stretch>
        </a:blipFill>
      </dgm:spPr>
    </dgm:pt>
    <dgm:pt modelId="{B1448B15-89BC-E24A-8F3D-4C3B7135849E}" type="pres">
      <dgm:prSet presAssocID="{F119C55F-61EC-D148-9E7C-DBF3C44123E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69CD9E1-25C3-8C42-98FE-BF8F7B315891}" type="pres">
      <dgm:prSet presAssocID="{D3C56DA6-F081-6241-BD67-613474E28158}" presName="compNode" presStyleCnt="0"/>
      <dgm:spPr/>
    </dgm:pt>
    <dgm:pt modelId="{15C5CC37-AB9C-574C-B15E-8AC6EE6AF13E}" type="pres">
      <dgm:prSet presAssocID="{D3C56DA6-F081-6241-BD67-613474E28158}" presName="bkgdShape" presStyleLbl="node1" presStyleIdx="2" presStyleCnt="3"/>
      <dgm:spPr/>
      <dgm:t>
        <a:bodyPr/>
        <a:lstStyle/>
        <a:p>
          <a:endParaRPr lang="en-US"/>
        </a:p>
      </dgm:t>
    </dgm:pt>
    <dgm:pt modelId="{C8E6DD99-D1E5-2F4B-B44A-3AB0E7E4083E}" type="pres">
      <dgm:prSet presAssocID="{D3C56DA6-F081-6241-BD67-613474E2815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44200-7808-2746-8497-1862B05C0F3B}" type="pres">
      <dgm:prSet presAssocID="{D3C56DA6-F081-6241-BD67-613474E28158}" presName="invisiNode" presStyleLbl="node1" presStyleIdx="2" presStyleCnt="3"/>
      <dgm:spPr/>
    </dgm:pt>
    <dgm:pt modelId="{65C6DB91-EA84-DD47-860D-3DD5A6823AF2}" type="pres">
      <dgm:prSet presAssocID="{D3C56DA6-F081-6241-BD67-613474E28158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000A1252-0BC5-7444-A3D6-24BBFC66A9EA}" type="presOf" srcId="{0F21F999-77E8-3E46-89C1-5CF695D39BF9}" destId="{81AA3087-8F52-6A4A-B3EB-F6C8D94D74D5}" srcOrd="1" destOrd="0" presId="urn:microsoft.com/office/officeart/2005/8/layout/hList7"/>
    <dgm:cxn modelId="{7EC4D404-BFC1-844D-AF06-F3D937CF77B9}" type="presOf" srcId="{D3C56DA6-F081-6241-BD67-613474E28158}" destId="{C8E6DD99-D1E5-2F4B-B44A-3AB0E7E4083E}" srcOrd="1" destOrd="0" presId="urn:microsoft.com/office/officeart/2005/8/layout/hList7"/>
    <dgm:cxn modelId="{7DD50DB4-0C5C-6F48-8F8B-4F51FE0600C5}" type="presOf" srcId="{E53D657F-03C3-144A-A5E1-6B102678A761}" destId="{88153B34-CBC8-364D-8F81-9528080CA2CA}" srcOrd="0" destOrd="0" presId="urn:microsoft.com/office/officeart/2005/8/layout/hList7"/>
    <dgm:cxn modelId="{DB2EC2F6-40A8-9A42-ABB3-43F634A3A7A1}" type="presOf" srcId="{F119C55F-61EC-D148-9E7C-DBF3C44123EB}" destId="{B1448B15-89BC-E24A-8F3D-4C3B7135849E}" srcOrd="0" destOrd="0" presId="urn:microsoft.com/office/officeart/2005/8/layout/hList7"/>
    <dgm:cxn modelId="{D5C906CA-33CB-BF4C-9469-02A13E03EB06}" type="presOf" srcId="{504EE3AA-489C-0F40-8C0E-E3EEF4216878}" destId="{CFE34D15-D59F-234C-8FBD-FC2D48713EA3}" srcOrd="0" destOrd="0" presId="urn:microsoft.com/office/officeart/2005/8/layout/hList7"/>
    <dgm:cxn modelId="{02BD8F83-7069-084C-9608-071758C06FB3}" srcId="{504EE3AA-489C-0F40-8C0E-E3EEF4216878}" destId="{E53D657F-03C3-144A-A5E1-6B102678A761}" srcOrd="0" destOrd="0" parTransId="{95675437-20C7-4D4C-8292-428DF2174B18}" sibTransId="{E54468F5-817B-4046-B2D0-E20BE2FE8BE2}"/>
    <dgm:cxn modelId="{DBF9BEB0-995F-9846-BB30-4F730F9DF59D}" type="presOf" srcId="{E53D657F-03C3-144A-A5E1-6B102678A761}" destId="{37BC0347-8C45-9C4A-BCB1-018E22981EE6}" srcOrd="1" destOrd="0" presId="urn:microsoft.com/office/officeart/2005/8/layout/hList7"/>
    <dgm:cxn modelId="{6E2DA574-21E5-6748-BB2D-09007FAE70F2}" srcId="{504EE3AA-489C-0F40-8C0E-E3EEF4216878}" destId="{0F21F999-77E8-3E46-89C1-5CF695D39BF9}" srcOrd="1" destOrd="0" parTransId="{3A29F775-B134-744F-BC34-84746CA2EE23}" sibTransId="{F119C55F-61EC-D148-9E7C-DBF3C44123EB}"/>
    <dgm:cxn modelId="{7B3AF319-237E-014C-B8CA-E9377DFBD419}" type="presOf" srcId="{0F21F999-77E8-3E46-89C1-5CF695D39BF9}" destId="{A6DCA6E3-B69C-684C-8934-D380C3126C54}" srcOrd="0" destOrd="0" presId="urn:microsoft.com/office/officeart/2005/8/layout/hList7"/>
    <dgm:cxn modelId="{57CDBD4C-F0D9-A64F-8337-B77CF2F79951}" type="presOf" srcId="{E54468F5-817B-4046-B2D0-E20BE2FE8BE2}" destId="{24F36CE8-A273-134A-820F-68669BFFA829}" srcOrd="0" destOrd="0" presId="urn:microsoft.com/office/officeart/2005/8/layout/hList7"/>
    <dgm:cxn modelId="{B0923393-084E-8D49-920B-AD248BD96CCF}" srcId="{504EE3AA-489C-0F40-8C0E-E3EEF4216878}" destId="{D3C56DA6-F081-6241-BD67-613474E28158}" srcOrd="2" destOrd="0" parTransId="{5B5D4FAF-38F2-6148-A079-78335F09EEC8}" sibTransId="{F4712648-B02C-3C46-B286-F278BF2F1639}"/>
    <dgm:cxn modelId="{3B9D6DBD-06FC-A344-9BA7-67DE2CD2770D}" type="presOf" srcId="{D3C56DA6-F081-6241-BD67-613474E28158}" destId="{15C5CC37-AB9C-574C-B15E-8AC6EE6AF13E}" srcOrd="0" destOrd="0" presId="urn:microsoft.com/office/officeart/2005/8/layout/hList7"/>
    <dgm:cxn modelId="{C605890B-451D-CD4D-A3BC-DB8A5AD90739}" type="presParOf" srcId="{CFE34D15-D59F-234C-8FBD-FC2D48713EA3}" destId="{C858AD0F-C7C5-754D-9838-A67E4B696E3A}" srcOrd="0" destOrd="0" presId="urn:microsoft.com/office/officeart/2005/8/layout/hList7"/>
    <dgm:cxn modelId="{5711D92A-287B-2242-BF6D-0BBB35C8FCED}" type="presParOf" srcId="{CFE34D15-D59F-234C-8FBD-FC2D48713EA3}" destId="{2CFF8DF6-D829-464F-8970-FD5549200FA1}" srcOrd="1" destOrd="0" presId="urn:microsoft.com/office/officeart/2005/8/layout/hList7"/>
    <dgm:cxn modelId="{0648ED31-D9CC-EF41-A35D-51A63C118C89}" type="presParOf" srcId="{2CFF8DF6-D829-464F-8970-FD5549200FA1}" destId="{FB049DE3-664D-A749-AC15-EC5284DDD583}" srcOrd="0" destOrd="0" presId="urn:microsoft.com/office/officeart/2005/8/layout/hList7"/>
    <dgm:cxn modelId="{17667B7E-E7B0-554E-AE05-9782D15594A5}" type="presParOf" srcId="{FB049DE3-664D-A749-AC15-EC5284DDD583}" destId="{88153B34-CBC8-364D-8F81-9528080CA2CA}" srcOrd="0" destOrd="0" presId="urn:microsoft.com/office/officeart/2005/8/layout/hList7"/>
    <dgm:cxn modelId="{0B6F60E9-1BCA-FD44-8AD4-D73EC125ED26}" type="presParOf" srcId="{FB049DE3-664D-A749-AC15-EC5284DDD583}" destId="{37BC0347-8C45-9C4A-BCB1-018E22981EE6}" srcOrd="1" destOrd="0" presId="urn:microsoft.com/office/officeart/2005/8/layout/hList7"/>
    <dgm:cxn modelId="{5B74EEB8-5BF1-864F-BDB2-440E4470BA89}" type="presParOf" srcId="{FB049DE3-664D-A749-AC15-EC5284DDD583}" destId="{4A56AA2D-FBDA-ED42-9478-658F0770D8C6}" srcOrd="2" destOrd="0" presId="urn:microsoft.com/office/officeart/2005/8/layout/hList7"/>
    <dgm:cxn modelId="{C66BDF45-14B3-BC42-AE95-8E45F3BA60A3}" type="presParOf" srcId="{FB049DE3-664D-A749-AC15-EC5284DDD583}" destId="{DCD96ECE-C915-B443-A956-C6D14564102E}" srcOrd="3" destOrd="0" presId="urn:microsoft.com/office/officeart/2005/8/layout/hList7"/>
    <dgm:cxn modelId="{394F832F-A434-D247-9521-93F2FF7B472A}" type="presParOf" srcId="{2CFF8DF6-D829-464F-8970-FD5549200FA1}" destId="{24F36CE8-A273-134A-820F-68669BFFA829}" srcOrd="1" destOrd="0" presId="urn:microsoft.com/office/officeart/2005/8/layout/hList7"/>
    <dgm:cxn modelId="{507A99B7-D857-F645-868F-7A43DAC27096}" type="presParOf" srcId="{2CFF8DF6-D829-464F-8970-FD5549200FA1}" destId="{5580F2E5-17BF-A64A-B6DF-7D7F5BC72643}" srcOrd="2" destOrd="0" presId="urn:microsoft.com/office/officeart/2005/8/layout/hList7"/>
    <dgm:cxn modelId="{556D5962-F050-E441-AC4A-BD9FDBBDFAD6}" type="presParOf" srcId="{5580F2E5-17BF-A64A-B6DF-7D7F5BC72643}" destId="{A6DCA6E3-B69C-684C-8934-D380C3126C54}" srcOrd="0" destOrd="0" presId="urn:microsoft.com/office/officeart/2005/8/layout/hList7"/>
    <dgm:cxn modelId="{795BBED9-C4E2-9944-8AFA-6AA2ADF09C39}" type="presParOf" srcId="{5580F2E5-17BF-A64A-B6DF-7D7F5BC72643}" destId="{81AA3087-8F52-6A4A-B3EB-F6C8D94D74D5}" srcOrd="1" destOrd="0" presId="urn:microsoft.com/office/officeart/2005/8/layout/hList7"/>
    <dgm:cxn modelId="{D5B2FBA2-3D19-2643-B1C3-A1300EFC3A87}" type="presParOf" srcId="{5580F2E5-17BF-A64A-B6DF-7D7F5BC72643}" destId="{2E6220C7-053D-6641-B17B-C7F399372EEA}" srcOrd="2" destOrd="0" presId="urn:microsoft.com/office/officeart/2005/8/layout/hList7"/>
    <dgm:cxn modelId="{E78C08C8-A736-F248-8AC4-3AAACD4AD9E7}" type="presParOf" srcId="{5580F2E5-17BF-A64A-B6DF-7D7F5BC72643}" destId="{B9593F1A-C45F-DD42-80DE-42095261B2CE}" srcOrd="3" destOrd="0" presId="urn:microsoft.com/office/officeart/2005/8/layout/hList7"/>
    <dgm:cxn modelId="{589ACF2D-A285-9B48-A3C8-1465F7DE70C3}" type="presParOf" srcId="{2CFF8DF6-D829-464F-8970-FD5549200FA1}" destId="{B1448B15-89BC-E24A-8F3D-4C3B7135849E}" srcOrd="3" destOrd="0" presId="urn:microsoft.com/office/officeart/2005/8/layout/hList7"/>
    <dgm:cxn modelId="{8BAE7448-24B2-2D4D-9CE5-F210271E145C}" type="presParOf" srcId="{2CFF8DF6-D829-464F-8970-FD5549200FA1}" destId="{269CD9E1-25C3-8C42-98FE-BF8F7B315891}" srcOrd="4" destOrd="0" presId="urn:microsoft.com/office/officeart/2005/8/layout/hList7"/>
    <dgm:cxn modelId="{41F8C73B-E2A4-DF4D-95CE-009E808A667A}" type="presParOf" srcId="{269CD9E1-25C3-8C42-98FE-BF8F7B315891}" destId="{15C5CC37-AB9C-574C-B15E-8AC6EE6AF13E}" srcOrd="0" destOrd="0" presId="urn:microsoft.com/office/officeart/2005/8/layout/hList7"/>
    <dgm:cxn modelId="{C38DB54F-D128-4B4B-9095-1A218F031DE5}" type="presParOf" srcId="{269CD9E1-25C3-8C42-98FE-BF8F7B315891}" destId="{C8E6DD99-D1E5-2F4B-B44A-3AB0E7E4083E}" srcOrd="1" destOrd="0" presId="urn:microsoft.com/office/officeart/2005/8/layout/hList7"/>
    <dgm:cxn modelId="{5335D1A6-9231-8844-A845-27926918292F}" type="presParOf" srcId="{269CD9E1-25C3-8C42-98FE-BF8F7B315891}" destId="{DFE44200-7808-2746-8497-1862B05C0F3B}" srcOrd="2" destOrd="0" presId="urn:microsoft.com/office/officeart/2005/8/layout/hList7"/>
    <dgm:cxn modelId="{8B74A468-92B4-1042-B427-199EBCFB0F2C}" type="presParOf" srcId="{269CD9E1-25C3-8C42-98FE-BF8F7B315891}" destId="{65C6DB91-EA84-DD47-860D-3DD5A6823AF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70B7A4-ED25-2A46-84D0-3899EFB224D2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6DDDA70F-AF02-8C4A-8FB3-941DBB4600AD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satMod val="103000"/>
                <a:lumMod val="102000"/>
                <a:tint val="94000"/>
                <a:alpha val="18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dirty="0" smtClean="0"/>
            <a:t>FISH</a:t>
          </a:r>
          <a:endParaRPr lang="en-US" dirty="0"/>
        </a:p>
      </dgm:t>
    </dgm:pt>
    <dgm:pt modelId="{49476E4D-DED2-AE49-82DA-BD33511A5DFC}" type="parTrans" cxnId="{957F576C-2395-B846-9623-D31C7CE7EF0C}">
      <dgm:prSet/>
      <dgm:spPr/>
      <dgm:t>
        <a:bodyPr/>
        <a:lstStyle/>
        <a:p>
          <a:endParaRPr lang="en-US"/>
        </a:p>
      </dgm:t>
    </dgm:pt>
    <dgm:pt modelId="{130CA3A0-27E7-FA4D-BEC8-29CCD1495027}" type="sibTrans" cxnId="{957F576C-2395-B846-9623-D31C7CE7EF0C}">
      <dgm:prSet/>
      <dgm:spPr/>
      <dgm:t>
        <a:bodyPr/>
        <a:lstStyle/>
        <a:p>
          <a:endParaRPr lang="en-US"/>
        </a:p>
      </dgm:t>
    </dgm:pt>
    <dgm:pt modelId="{E65D29EE-E66C-934E-8266-AF2B5724317F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satMod val="103000"/>
                <a:lumMod val="102000"/>
                <a:tint val="94000"/>
                <a:alpha val="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dirty="0" smtClean="0"/>
            <a:t>FISH</a:t>
          </a:r>
          <a:endParaRPr lang="en-US" dirty="0"/>
        </a:p>
      </dgm:t>
    </dgm:pt>
    <dgm:pt modelId="{2B9305FC-8579-2D4D-B9BB-1A87D1C42A8A}" type="parTrans" cxnId="{EC643D2D-05C0-D749-A526-705C337DE5A6}">
      <dgm:prSet/>
      <dgm:spPr/>
      <dgm:t>
        <a:bodyPr/>
        <a:lstStyle/>
        <a:p>
          <a:endParaRPr lang="en-US"/>
        </a:p>
      </dgm:t>
    </dgm:pt>
    <dgm:pt modelId="{00E0A337-9785-2941-81CC-1A12104E218A}" type="sibTrans" cxnId="{EC643D2D-05C0-D749-A526-705C337DE5A6}">
      <dgm:prSet/>
      <dgm:spPr/>
      <dgm:t>
        <a:bodyPr/>
        <a:lstStyle/>
        <a:p>
          <a:endParaRPr lang="en-US"/>
        </a:p>
      </dgm:t>
    </dgm:pt>
    <dgm:pt modelId="{B7E5B183-9FBF-E148-93D5-FBBEF43817B2}" type="pres">
      <dgm:prSet presAssocID="{6B70B7A4-ED25-2A46-84D0-3899EFB224D2}" presName="compositeShape" presStyleCnt="0">
        <dgm:presLayoutVars>
          <dgm:chMax val="7"/>
          <dgm:dir/>
          <dgm:resizeHandles val="exact"/>
        </dgm:presLayoutVars>
      </dgm:prSet>
      <dgm:spPr/>
    </dgm:pt>
    <dgm:pt modelId="{3B789138-07D3-644D-9201-74B9217F27F3}" type="pres">
      <dgm:prSet presAssocID="{6DDDA70F-AF02-8C4A-8FB3-941DBB4600AD}" presName="circ1" presStyleLbl="vennNode1" presStyleIdx="0" presStyleCnt="2"/>
      <dgm:spPr/>
      <dgm:t>
        <a:bodyPr/>
        <a:lstStyle/>
        <a:p>
          <a:endParaRPr lang="en-US"/>
        </a:p>
      </dgm:t>
    </dgm:pt>
    <dgm:pt modelId="{8EDCF9FA-77D9-6A4E-9FB9-505F281046D6}" type="pres">
      <dgm:prSet presAssocID="{6DDDA70F-AF02-8C4A-8FB3-941DBB4600A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59E7A-5477-1E47-B56D-E20D9F65F4C8}" type="pres">
      <dgm:prSet presAssocID="{E65D29EE-E66C-934E-8266-AF2B5724317F}" presName="circ2" presStyleLbl="vennNode1" presStyleIdx="1" presStyleCnt="2"/>
      <dgm:spPr/>
      <dgm:t>
        <a:bodyPr/>
        <a:lstStyle/>
        <a:p>
          <a:endParaRPr lang="en-US"/>
        </a:p>
      </dgm:t>
    </dgm:pt>
    <dgm:pt modelId="{1864B6CE-AE39-944B-B015-C7CD45891D19}" type="pres">
      <dgm:prSet presAssocID="{E65D29EE-E66C-934E-8266-AF2B5724317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667E62-997D-5C4B-AD78-A1AE97B57462}" type="presOf" srcId="{6DDDA70F-AF02-8C4A-8FB3-941DBB4600AD}" destId="{3B789138-07D3-644D-9201-74B9217F27F3}" srcOrd="0" destOrd="0" presId="urn:microsoft.com/office/officeart/2005/8/layout/venn1"/>
    <dgm:cxn modelId="{6C5440F6-1ECC-5648-A97F-723911EAF7FB}" type="presOf" srcId="{E65D29EE-E66C-934E-8266-AF2B5724317F}" destId="{66959E7A-5477-1E47-B56D-E20D9F65F4C8}" srcOrd="0" destOrd="0" presId="urn:microsoft.com/office/officeart/2005/8/layout/venn1"/>
    <dgm:cxn modelId="{EC643D2D-05C0-D749-A526-705C337DE5A6}" srcId="{6B70B7A4-ED25-2A46-84D0-3899EFB224D2}" destId="{E65D29EE-E66C-934E-8266-AF2B5724317F}" srcOrd="1" destOrd="0" parTransId="{2B9305FC-8579-2D4D-B9BB-1A87D1C42A8A}" sibTransId="{00E0A337-9785-2941-81CC-1A12104E218A}"/>
    <dgm:cxn modelId="{4541406D-4EFC-5C4E-A575-7966FC8069E8}" type="presOf" srcId="{6B70B7A4-ED25-2A46-84D0-3899EFB224D2}" destId="{B7E5B183-9FBF-E148-93D5-FBBEF43817B2}" srcOrd="0" destOrd="0" presId="urn:microsoft.com/office/officeart/2005/8/layout/venn1"/>
    <dgm:cxn modelId="{5EC4D176-91A3-6847-B391-8CB7540DC327}" type="presOf" srcId="{6DDDA70F-AF02-8C4A-8FB3-941DBB4600AD}" destId="{8EDCF9FA-77D9-6A4E-9FB9-505F281046D6}" srcOrd="1" destOrd="0" presId="urn:microsoft.com/office/officeart/2005/8/layout/venn1"/>
    <dgm:cxn modelId="{957F576C-2395-B846-9623-D31C7CE7EF0C}" srcId="{6B70B7A4-ED25-2A46-84D0-3899EFB224D2}" destId="{6DDDA70F-AF02-8C4A-8FB3-941DBB4600AD}" srcOrd="0" destOrd="0" parTransId="{49476E4D-DED2-AE49-82DA-BD33511A5DFC}" sibTransId="{130CA3A0-27E7-FA4D-BEC8-29CCD1495027}"/>
    <dgm:cxn modelId="{50766FB1-369C-014E-9FBF-A55EBA7FF243}" type="presOf" srcId="{E65D29EE-E66C-934E-8266-AF2B5724317F}" destId="{1864B6CE-AE39-944B-B015-C7CD45891D19}" srcOrd="1" destOrd="0" presId="urn:microsoft.com/office/officeart/2005/8/layout/venn1"/>
    <dgm:cxn modelId="{9EAF6054-9C55-A049-991F-4016FFEBF835}" type="presParOf" srcId="{B7E5B183-9FBF-E148-93D5-FBBEF43817B2}" destId="{3B789138-07D3-644D-9201-74B9217F27F3}" srcOrd="0" destOrd="0" presId="urn:microsoft.com/office/officeart/2005/8/layout/venn1"/>
    <dgm:cxn modelId="{FB220786-7C12-8A4B-9C38-3D71E75F658C}" type="presParOf" srcId="{B7E5B183-9FBF-E148-93D5-FBBEF43817B2}" destId="{8EDCF9FA-77D9-6A4E-9FB9-505F281046D6}" srcOrd="1" destOrd="0" presId="urn:microsoft.com/office/officeart/2005/8/layout/venn1"/>
    <dgm:cxn modelId="{BC987C91-177B-DD40-8473-0861A9AC74D9}" type="presParOf" srcId="{B7E5B183-9FBF-E148-93D5-FBBEF43817B2}" destId="{66959E7A-5477-1E47-B56D-E20D9F65F4C8}" srcOrd="2" destOrd="0" presId="urn:microsoft.com/office/officeart/2005/8/layout/venn1"/>
    <dgm:cxn modelId="{B068CF55-F9CB-5847-AF5C-EFBB4615E5DE}" type="presParOf" srcId="{B7E5B183-9FBF-E148-93D5-FBBEF43817B2}" destId="{1864B6CE-AE39-944B-B015-C7CD45891D19}" srcOrd="3" destOrd="0" presId="urn:microsoft.com/office/officeart/2005/8/layout/venn1"/>
  </dgm:cxnLst>
  <dgm:bg>
    <a:gradFill flip="none" rotWithShape="1">
      <a:gsLst>
        <a:gs pos="0">
          <a:schemeClr val="accent6">
            <a:lumMod val="54000"/>
            <a:lumOff val="46000"/>
            <a:alpha val="27000"/>
          </a:schemeClr>
        </a:gs>
        <a:gs pos="35000">
          <a:schemeClr val="accent6">
            <a:lumMod val="0"/>
            <a:lumOff val="100000"/>
          </a:schemeClr>
        </a:gs>
        <a:gs pos="100000">
          <a:schemeClr val="accent6">
            <a:lumMod val="100000"/>
          </a:schemeClr>
        </a:gs>
      </a:gsLst>
      <a:path path="circle">
        <a:fillToRect l="50000" t="-80000" r="50000" b="180000"/>
      </a:path>
      <a:tileRect/>
    </a:gradFill>
  </dgm:bg>
  <dgm:whole>
    <a:ln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72E336-F7CF-1B43-8FD5-8DAF01B8CF38}" type="doc">
      <dgm:prSet loTypeId="urn:microsoft.com/office/officeart/2005/8/layout/h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29E0CF-0381-3E43-8275-C0208D4447FD}">
      <dgm:prSet phldrT="[Text]"/>
      <dgm:spPr/>
      <dgm:t>
        <a:bodyPr/>
        <a:lstStyle/>
        <a:p>
          <a:r>
            <a:rPr lang="en-US" dirty="0" smtClean="0"/>
            <a:t>FISH</a:t>
          </a:r>
          <a:endParaRPr lang="en-US" dirty="0"/>
        </a:p>
      </dgm:t>
    </dgm:pt>
    <dgm:pt modelId="{9AE1D9C0-1C98-4142-8882-5C3F716BB0FE}" type="parTrans" cxnId="{56BEC767-6EF9-E746-B100-105F1C34031C}">
      <dgm:prSet/>
      <dgm:spPr/>
      <dgm:t>
        <a:bodyPr/>
        <a:lstStyle/>
        <a:p>
          <a:endParaRPr lang="en-US"/>
        </a:p>
      </dgm:t>
    </dgm:pt>
    <dgm:pt modelId="{93040982-4D7F-D248-BE37-2E2188335EAA}" type="sibTrans" cxnId="{56BEC767-6EF9-E746-B100-105F1C34031C}">
      <dgm:prSet/>
      <dgm:spPr/>
      <dgm:t>
        <a:bodyPr/>
        <a:lstStyle/>
        <a:p>
          <a:endParaRPr lang="en-US"/>
        </a:p>
      </dgm:t>
    </dgm:pt>
    <dgm:pt modelId="{762B4081-13F4-6B4C-A541-AB7747D33985}">
      <dgm:prSet phldrT="[Text]" phldr="1"/>
      <dgm:spPr/>
      <dgm:t>
        <a:bodyPr/>
        <a:lstStyle/>
        <a:p>
          <a:endParaRPr lang="en-US"/>
        </a:p>
      </dgm:t>
    </dgm:pt>
    <dgm:pt modelId="{FA8AD556-080F-DF46-8256-FA0447289516}" type="parTrans" cxnId="{B5543000-D214-8145-8A15-11657002905D}">
      <dgm:prSet/>
      <dgm:spPr/>
      <dgm:t>
        <a:bodyPr/>
        <a:lstStyle/>
        <a:p>
          <a:endParaRPr lang="en-US"/>
        </a:p>
      </dgm:t>
    </dgm:pt>
    <dgm:pt modelId="{AEE667A9-CE93-C047-9BB2-832A2B3E51FC}" type="sibTrans" cxnId="{B5543000-D214-8145-8A15-11657002905D}">
      <dgm:prSet/>
      <dgm:spPr/>
      <dgm:t>
        <a:bodyPr/>
        <a:lstStyle/>
        <a:p>
          <a:endParaRPr lang="en-US"/>
        </a:p>
      </dgm:t>
    </dgm:pt>
    <dgm:pt modelId="{5614DD7A-E223-7946-9485-F132D3A0D899}">
      <dgm:prSet phldrT="[Text]" phldr="1"/>
      <dgm:spPr/>
      <dgm:t>
        <a:bodyPr/>
        <a:lstStyle/>
        <a:p>
          <a:endParaRPr lang="en-US"/>
        </a:p>
      </dgm:t>
    </dgm:pt>
    <dgm:pt modelId="{163B339A-A282-CC47-9FBF-F10060517282}" type="parTrans" cxnId="{0206A7E2-6770-F14E-A27A-80BFA71DF76C}">
      <dgm:prSet/>
      <dgm:spPr/>
      <dgm:t>
        <a:bodyPr/>
        <a:lstStyle/>
        <a:p>
          <a:endParaRPr lang="en-US"/>
        </a:p>
      </dgm:t>
    </dgm:pt>
    <dgm:pt modelId="{808BCBE1-DA55-8144-8491-989481ABA7C2}" type="sibTrans" cxnId="{0206A7E2-6770-F14E-A27A-80BFA71DF76C}">
      <dgm:prSet/>
      <dgm:spPr/>
      <dgm:t>
        <a:bodyPr/>
        <a:lstStyle/>
        <a:p>
          <a:endParaRPr lang="en-US"/>
        </a:p>
      </dgm:t>
    </dgm:pt>
    <dgm:pt modelId="{3789D8FB-1C21-984B-B80B-317E5D6AFB6B}">
      <dgm:prSet phldrT="[Text]"/>
      <dgm:spPr/>
      <dgm:t>
        <a:bodyPr/>
        <a:lstStyle/>
        <a:p>
          <a:r>
            <a:rPr lang="en-US" dirty="0" smtClean="0"/>
            <a:t>FISH</a:t>
          </a:r>
          <a:endParaRPr lang="en-US" dirty="0"/>
        </a:p>
      </dgm:t>
    </dgm:pt>
    <dgm:pt modelId="{E071A80C-F46D-354C-918C-F3662B63FB25}" type="parTrans" cxnId="{1C0651A2-C972-0E43-80A3-CC15A78C8F51}">
      <dgm:prSet/>
      <dgm:spPr/>
      <dgm:t>
        <a:bodyPr/>
        <a:lstStyle/>
        <a:p>
          <a:endParaRPr lang="en-US"/>
        </a:p>
      </dgm:t>
    </dgm:pt>
    <dgm:pt modelId="{9B93B372-F493-6445-856D-C05E179C949E}" type="sibTrans" cxnId="{1C0651A2-C972-0E43-80A3-CC15A78C8F51}">
      <dgm:prSet/>
      <dgm:spPr/>
      <dgm:t>
        <a:bodyPr/>
        <a:lstStyle/>
        <a:p>
          <a:endParaRPr lang="en-US"/>
        </a:p>
      </dgm:t>
    </dgm:pt>
    <dgm:pt modelId="{B50C4573-797D-B745-9FEE-99170D0306F4}">
      <dgm:prSet phldrT="[Text]" phldr="1"/>
      <dgm:spPr/>
      <dgm:t>
        <a:bodyPr/>
        <a:lstStyle/>
        <a:p>
          <a:endParaRPr lang="en-US"/>
        </a:p>
      </dgm:t>
    </dgm:pt>
    <dgm:pt modelId="{9D74D7A4-AF2C-1647-985F-10C79014F46F}" type="parTrans" cxnId="{77699D7F-710F-504E-B653-09AE0C9DCC35}">
      <dgm:prSet/>
      <dgm:spPr/>
      <dgm:t>
        <a:bodyPr/>
        <a:lstStyle/>
        <a:p>
          <a:endParaRPr lang="en-US"/>
        </a:p>
      </dgm:t>
    </dgm:pt>
    <dgm:pt modelId="{AE019B35-6A25-8A41-A2CA-757C74728577}" type="sibTrans" cxnId="{77699D7F-710F-504E-B653-09AE0C9DCC35}">
      <dgm:prSet/>
      <dgm:spPr/>
      <dgm:t>
        <a:bodyPr/>
        <a:lstStyle/>
        <a:p>
          <a:endParaRPr lang="en-US"/>
        </a:p>
      </dgm:t>
    </dgm:pt>
    <dgm:pt modelId="{A99C4D4D-0C4C-3B4C-B1FB-038CB96BA328}">
      <dgm:prSet phldrT="[Text]" phldr="1"/>
      <dgm:spPr/>
      <dgm:t>
        <a:bodyPr/>
        <a:lstStyle/>
        <a:p>
          <a:endParaRPr lang="en-US"/>
        </a:p>
      </dgm:t>
    </dgm:pt>
    <dgm:pt modelId="{208D01FD-CCF7-DB4C-AE2F-81D5692F4535}" type="parTrans" cxnId="{70A17BE8-C6F5-CD4B-8C2F-FBCB319D6F70}">
      <dgm:prSet/>
      <dgm:spPr/>
      <dgm:t>
        <a:bodyPr/>
        <a:lstStyle/>
        <a:p>
          <a:endParaRPr lang="en-US"/>
        </a:p>
      </dgm:t>
    </dgm:pt>
    <dgm:pt modelId="{4A37B491-DAF6-6B4C-88CA-AF57983C1421}" type="sibTrans" cxnId="{70A17BE8-C6F5-CD4B-8C2F-FBCB319D6F70}">
      <dgm:prSet/>
      <dgm:spPr/>
      <dgm:t>
        <a:bodyPr/>
        <a:lstStyle/>
        <a:p>
          <a:endParaRPr lang="en-US"/>
        </a:p>
      </dgm:t>
    </dgm:pt>
    <dgm:pt modelId="{B99D943E-370E-284D-A164-E29B8C07D7A9}">
      <dgm:prSet phldrT="[Text]"/>
      <dgm:spPr/>
      <dgm:t>
        <a:bodyPr/>
        <a:lstStyle/>
        <a:p>
          <a:r>
            <a:rPr lang="en-US" dirty="0" smtClean="0"/>
            <a:t>FISH</a:t>
          </a:r>
          <a:endParaRPr lang="en-US" dirty="0"/>
        </a:p>
      </dgm:t>
    </dgm:pt>
    <dgm:pt modelId="{1AC8691E-B555-5C47-8EC1-CF1B7C85C9B7}" type="parTrans" cxnId="{C4780620-F9A7-A443-BB39-8F3FF95D7B4B}">
      <dgm:prSet/>
      <dgm:spPr/>
      <dgm:t>
        <a:bodyPr/>
        <a:lstStyle/>
        <a:p>
          <a:endParaRPr lang="en-US"/>
        </a:p>
      </dgm:t>
    </dgm:pt>
    <dgm:pt modelId="{8BE2E23E-D6CC-584C-B089-D316FCEF2432}" type="sibTrans" cxnId="{C4780620-F9A7-A443-BB39-8F3FF95D7B4B}">
      <dgm:prSet/>
      <dgm:spPr/>
      <dgm:t>
        <a:bodyPr/>
        <a:lstStyle/>
        <a:p>
          <a:endParaRPr lang="en-US"/>
        </a:p>
      </dgm:t>
    </dgm:pt>
    <dgm:pt modelId="{ABD59983-E5E6-344E-9732-7B1183A69128}">
      <dgm:prSet phldrT="[Text]" phldr="1"/>
      <dgm:spPr/>
      <dgm:t>
        <a:bodyPr/>
        <a:lstStyle/>
        <a:p>
          <a:endParaRPr lang="en-US"/>
        </a:p>
      </dgm:t>
    </dgm:pt>
    <dgm:pt modelId="{D90FEA62-6059-4445-9A3B-F918F690EC1E}" type="parTrans" cxnId="{3DDAC27B-0917-1840-9770-51A2ED44D599}">
      <dgm:prSet/>
      <dgm:spPr/>
      <dgm:t>
        <a:bodyPr/>
        <a:lstStyle/>
        <a:p>
          <a:endParaRPr lang="en-US"/>
        </a:p>
      </dgm:t>
    </dgm:pt>
    <dgm:pt modelId="{F9DF6C0B-F934-604E-9F13-6E8F8EC6DD3F}" type="sibTrans" cxnId="{3DDAC27B-0917-1840-9770-51A2ED44D599}">
      <dgm:prSet/>
      <dgm:spPr/>
      <dgm:t>
        <a:bodyPr/>
        <a:lstStyle/>
        <a:p>
          <a:endParaRPr lang="en-US"/>
        </a:p>
      </dgm:t>
    </dgm:pt>
    <dgm:pt modelId="{DD4B41AA-64F6-CE42-907B-397A1B860F9A}">
      <dgm:prSet phldrT="[Text]" phldr="1"/>
      <dgm:spPr/>
      <dgm:t>
        <a:bodyPr/>
        <a:lstStyle/>
        <a:p>
          <a:endParaRPr lang="en-US"/>
        </a:p>
      </dgm:t>
    </dgm:pt>
    <dgm:pt modelId="{4ED58D33-37BB-0F49-B577-E7CE7D33F06A}" type="parTrans" cxnId="{16AB708C-8933-8749-94A1-AD55BE31FFD5}">
      <dgm:prSet/>
      <dgm:spPr/>
      <dgm:t>
        <a:bodyPr/>
        <a:lstStyle/>
        <a:p>
          <a:endParaRPr lang="en-US"/>
        </a:p>
      </dgm:t>
    </dgm:pt>
    <dgm:pt modelId="{C9B41EA3-A3C3-164A-AB3B-1EEA2DFB5898}" type="sibTrans" cxnId="{16AB708C-8933-8749-94A1-AD55BE31FFD5}">
      <dgm:prSet/>
      <dgm:spPr/>
      <dgm:t>
        <a:bodyPr/>
        <a:lstStyle/>
        <a:p>
          <a:endParaRPr lang="en-US"/>
        </a:p>
      </dgm:t>
    </dgm:pt>
    <dgm:pt modelId="{CBD69C7C-75A1-1742-8C12-E977C6B54ECD}">
      <dgm:prSet/>
      <dgm:spPr/>
      <dgm:t>
        <a:bodyPr/>
        <a:lstStyle/>
        <a:p>
          <a:r>
            <a:rPr lang="en-US" dirty="0" smtClean="0"/>
            <a:t>FISH</a:t>
          </a:r>
          <a:endParaRPr lang="en-US" dirty="0"/>
        </a:p>
      </dgm:t>
    </dgm:pt>
    <dgm:pt modelId="{CE11C37D-866A-4D41-8949-D649F475EBCB}" type="parTrans" cxnId="{6B6D688E-4D09-154B-A9B8-F21724B74E56}">
      <dgm:prSet/>
      <dgm:spPr/>
      <dgm:t>
        <a:bodyPr/>
        <a:lstStyle/>
        <a:p>
          <a:endParaRPr lang="en-US"/>
        </a:p>
      </dgm:t>
    </dgm:pt>
    <dgm:pt modelId="{B4E0EFF9-EE0E-D348-B9B7-1E0F20E9FF0F}" type="sibTrans" cxnId="{6B6D688E-4D09-154B-A9B8-F21724B74E56}">
      <dgm:prSet/>
      <dgm:spPr/>
      <dgm:t>
        <a:bodyPr/>
        <a:lstStyle/>
        <a:p>
          <a:endParaRPr lang="en-US"/>
        </a:p>
      </dgm:t>
    </dgm:pt>
    <dgm:pt modelId="{BC43A558-E727-DC44-A4D1-BE4E55F869C6}">
      <dgm:prSet/>
      <dgm:spPr/>
      <dgm:t>
        <a:bodyPr/>
        <a:lstStyle/>
        <a:p>
          <a:r>
            <a:rPr lang="en-US" dirty="0" smtClean="0"/>
            <a:t>FISH</a:t>
          </a:r>
          <a:endParaRPr lang="en-US" dirty="0"/>
        </a:p>
      </dgm:t>
    </dgm:pt>
    <dgm:pt modelId="{DD6EF6FD-D40D-C74C-8B96-B9451AEA8F1F}" type="parTrans" cxnId="{2164C402-352E-1E45-B2AF-0C5FB48A8329}">
      <dgm:prSet/>
      <dgm:spPr/>
      <dgm:t>
        <a:bodyPr/>
        <a:lstStyle/>
        <a:p>
          <a:endParaRPr lang="en-US"/>
        </a:p>
      </dgm:t>
    </dgm:pt>
    <dgm:pt modelId="{D5D4E4F0-76DD-2943-B7EA-CFC7EA3810F7}" type="sibTrans" cxnId="{2164C402-352E-1E45-B2AF-0C5FB48A8329}">
      <dgm:prSet/>
      <dgm:spPr/>
      <dgm:t>
        <a:bodyPr/>
        <a:lstStyle/>
        <a:p>
          <a:endParaRPr lang="en-US"/>
        </a:p>
      </dgm:t>
    </dgm:pt>
    <dgm:pt modelId="{8A07EEC3-C211-3B44-8EDA-9F38186DE5EE}" type="pres">
      <dgm:prSet presAssocID="{4172E336-F7CF-1B43-8FD5-8DAF01B8CF38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D44E6C-0C57-A946-8A75-9ABDB914F7E2}" type="pres">
      <dgm:prSet presAssocID="{5829E0CF-0381-3E43-8275-C0208D4447FD}" presName="compositeNode" presStyleCnt="0">
        <dgm:presLayoutVars>
          <dgm:bulletEnabled val="1"/>
        </dgm:presLayoutVars>
      </dgm:prSet>
      <dgm:spPr/>
    </dgm:pt>
    <dgm:pt modelId="{4CD3F9B2-56A3-5447-88C7-D7A1AD8D8440}" type="pres">
      <dgm:prSet presAssocID="{5829E0CF-0381-3E43-8275-C0208D4447FD}" presName="imag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063B42C-0D87-3245-9E40-77D7AC1BFE91}" type="pres">
      <dgm:prSet presAssocID="{5829E0CF-0381-3E43-8275-C0208D4447F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BCFD5-F7B7-9642-B2D8-20F4A4267EEC}" type="pres">
      <dgm:prSet presAssocID="{5829E0CF-0381-3E43-8275-C0208D4447FD}" presName="parentNode" presStyleLbl="revTx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32477-FDC0-684D-9D87-01E0FF772F1F}" type="pres">
      <dgm:prSet presAssocID="{93040982-4D7F-D248-BE37-2E2188335EAA}" presName="sibTrans" presStyleCnt="0"/>
      <dgm:spPr/>
    </dgm:pt>
    <dgm:pt modelId="{8A736B6A-D9F2-6143-A1ED-3FC89681F81E}" type="pres">
      <dgm:prSet presAssocID="{CBD69C7C-75A1-1742-8C12-E977C6B54ECD}" presName="compositeNode" presStyleCnt="0">
        <dgm:presLayoutVars>
          <dgm:bulletEnabled val="1"/>
        </dgm:presLayoutVars>
      </dgm:prSet>
      <dgm:spPr/>
    </dgm:pt>
    <dgm:pt modelId="{1E1F64F5-68A9-E44D-A088-5BF368DB886A}" type="pres">
      <dgm:prSet presAssocID="{CBD69C7C-75A1-1742-8C12-E977C6B54ECD}" presName="image" presStyleLbl="fgImgPlace1" presStyleIdx="1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29E13C6-EDF9-D746-B858-9FD4B19290C5}" type="pres">
      <dgm:prSet presAssocID="{CBD69C7C-75A1-1742-8C12-E977C6B54ECD}" presName="childNode" presStyleLbl="node1" presStyleIdx="1" presStyleCnt="5">
        <dgm:presLayoutVars>
          <dgm:bulletEnabled val="1"/>
        </dgm:presLayoutVars>
      </dgm:prSet>
      <dgm:spPr/>
    </dgm:pt>
    <dgm:pt modelId="{D5026920-F454-8943-851E-E602AF60AA02}" type="pres">
      <dgm:prSet presAssocID="{CBD69C7C-75A1-1742-8C12-E977C6B54ECD}" presName="parentNode" presStyleLbl="revTx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DDA851-2B55-1540-B732-5D671FF8F7DE}" type="pres">
      <dgm:prSet presAssocID="{B4E0EFF9-EE0E-D348-B9B7-1E0F20E9FF0F}" presName="sibTrans" presStyleCnt="0"/>
      <dgm:spPr/>
    </dgm:pt>
    <dgm:pt modelId="{EE808676-D7B7-2643-BDD3-BE1571C1C233}" type="pres">
      <dgm:prSet presAssocID="{BC43A558-E727-DC44-A4D1-BE4E55F869C6}" presName="compositeNode" presStyleCnt="0">
        <dgm:presLayoutVars>
          <dgm:bulletEnabled val="1"/>
        </dgm:presLayoutVars>
      </dgm:prSet>
      <dgm:spPr/>
    </dgm:pt>
    <dgm:pt modelId="{255D7116-8970-B147-9248-93F06BF29E60}" type="pres">
      <dgm:prSet presAssocID="{BC43A558-E727-DC44-A4D1-BE4E55F869C6}" presName="image" presStyleLbl="fgImgPlace1" presStyleIdx="2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</dgm:pt>
    <dgm:pt modelId="{B69CA0DD-20F5-8443-B9AE-40123E4B5A4E}" type="pres">
      <dgm:prSet presAssocID="{BC43A558-E727-DC44-A4D1-BE4E55F869C6}" presName="childNode" presStyleLbl="node1" presStyleIdx="2" presStyleCnt="5">
        <dgm:presLayoutVars>
          <dgm:bulletEnabled val="1"/>
        </dgm:presLayoutVars>
      </dgm:prSet>
      <dgm:spPr/>
    </dgm:pt>
    <dgm:pt modelId="{00900613-C799-7E45-AA49-573B84D723B3}" type="pres">
      <dgm:prSet presAssocID="{BC43A558-E727-DC44-A4D1-BE4E55F869C6}" presName="parentNode" presStyleLbl="revTx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4C1C7-ECCF-F247-875E-DB3D61F3E978}" type="pres">
      <dgm:prSet presAssocID="{D5D4E4F0-76DD-2943-B7EA-CFC7EA3810F7}" presName="sibTrans" presStyleCnt="0"/>
      <dgm:spPr/>
    </dgm:pt>
    <dgm:pt modelId="{572470FE-D868-9448-BDA0-18B05FEB49CF}" type="pres">
      <dgm:prSet presAssocID="{3789D8FB-1C21-984B-B80B-317E5D6AFB6B}" presName="compositeNode" presStyleCnt="0">
        <dgm:presLayoutVars>
          <dgm:bulletEnabled val="1"/>
        </dgm:presLayoutVars>
      </dgm:prSet>
      <dgm:spPr/>
    </dgm:pt>
    <dgm:pt modelId="{1A06A171-20EE-B345-B987-06C6966EED44}" type="pres">
      <dgm:prSet presAssocID="{3789D8FB-1C21-984B-B80B-317E5D6AFB6B}" presName="image" presStyleLbl="fgImgPlace1" presStyleIdx="3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DFF5BDA-4A46-5742-A88E-EC9B4D68DB13}" type="pres">
      <dgm:prSet presAssocID="{3789D8FB-1C21-984B-B80B-317E5D6AFB6B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D7898-4AEE-AA47-9FDA-D37604C32177}" type="pres">
      <dgm:prSet presAssocID="{3789D8FB-1C21-984B-B80B-317E5D6AFB6B}" presName="parentNode" presStyleLbl="revTx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2CC85-5F5F-C546-B528-26EE12CEC165}" type="pres">
      <dgm:prSet presAssocID="{9B93B372-F493-6445-856D-C05E179C949E}" presName="sibTrans" presStyleCnt="0"/>
      <dgm:spPr/>
    </dgm:pt>
    <dgm:pt modelId="{E3F951DF-5DFE-9041-AD50-63E42572E3E8}" type="pres">
      <dgm:prSet presAssocID="{B99D943E-370E-284D-A164-E29B8C07D7A9}" presName="compositeNode" presStyleCnt="0">
        <dgm:presLayoutVars>
          <dgm:bulletEnabled val="1"/>
        </dgm:presLayoutVars>
      </dgm:prSet>
      <dgm:spPr/>
    </dgm:pt>
    <dgm:pt modelId="{FBA2EC24-D3DD-E441-B53C-D33D7BE6D71D}" type="pres">
      <dgm:prSet presAssocID="{B99D943E-370E-284D-A164-E29B8C07D7A9}" presName="image" presStyleLbl="fgImgPlace1" presStyleIdx="4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F11099C-25E4-3749-9FB0-8AA5FC417D5D}" type="pres">
      <dgm:prSet presAssocID="{B99D943E-370E-284D-A164-E29B8C07D7A9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BF4AB-BAF7-9A47-96AB-E83DC7630A96}" type="pres">
      <dgm:prSet presAssocID="{B99D943E-370E-284D-A164-E29B8C07D7A9}" presName="parentNode" presStyleLbl="revTx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6D688E-4D09-154B-A9B8-F21724B74E56}" srcId="{4172E336-F7CF-1B43-8FD5-8DAF01B8CF38}" destId="{CBD69C7C-75A1-1742-8C12-E977C6B54ECD}" srcOrd="1" destOrd="0" parTransId="{CE11C37D-866A-4D41-8949-D649F475EBCB}" sibTransId="{B4E0EFF9-EE0E-D348-B9B7-1E0F20E9FF0F}"/>
    <dgm:cxn modelId="{16AB708C-8933-8749-94A1-AD55BE31FFD5}" srcId="{B99D943E-370E-284D-A164-E29B8C07D7A9}" destId="{DD4B41AA-64F6-CE42-907B-397A1B860F9A}" srcOrd="1" destOrd="0" parTransId="{4ED58D33-37BB-0F49-B577-E7CE7D33F06A}" sibTransId="{C9B41EA3-A3C3-164A-AB3B-1EEA2DFB5898}"/>
    <dgm:cxn modelId="{70A17BE8-C6F5-CD4B-8C2F-FBCB319D6F70}" srcId="{3789D8FB-1C21-984B-B80B-317E5D6AFB6B}" destId="{A99C4D4D-0C4C-3B4C-B1FB-038CB96BA328}" srcOrd="1" destOrd="0" parTransId="{208D01FD-CCF7-DB4C-AE2F-81D5692F4535}" sibTransId="{4A37B491-DAF6-6B4C-88CA-AF57983C1421}"/>
    <dgm:cxn modelId="{9B4B54AE-4CF3-E340-9E0F-D15ED65C9884}" type="presOf" srcId="{4172E336-F7CF-1B43-8FD5-8DAF01B8CF38}" destId="{8A07EEC3-C211-3B44-8EDA-9F38186DE5EE}" srcOrd="0" destOrd="0" presId="urn:microsoft.com/office/officeart/2005/8/layout/hList2"/>
    <dgm:cxn modelId="{4DD7E877-8F7A-684D-96FA-1ADCA7192F56}" type="presOf" srcId="{A99C4D4D-0C4C-3B4C-B1FB-038CB96BA328}" destId="{EDFF5BDA-4A46-5742-A88E-EC9B4D68DB13}" srcOrd="0" destOrd="1" presId="urn:microsoft.com/office/officeart/2005/8/layout/hList2"/>
    <dgm:cxn modelId="{0206A7E2-6770-F14E-A27A-80BFA71DF76C}" srcId="{5829E0CF-0381-3E43-8275-C0208D4447FD}" destId="{5614DD7A-E223-7946-9485-F132D3A0D899}" srcOrd="1" destOrd="0" parTransId="{163B339A-A282-CC47-9FBF-F10060517282}" sibTransId="{808BCBE1-DA55-8144-8491-989481ABA7C2}"/>
    <dgm:cxn modelId="{56BEC767-6EF9-E746-B100-105F1C34031C}" srcId="{4172E336-F7CF-1B43-8FD5-8DAF01B8CF38}" destId="{5829E0CF-0381-3E43-8275-C0208D4447FD}" srcOrd="0" destOrd="0" parTransId="{9AE1D9C0-1C98-4142-8882-5C3F716BB0FE}" sibTransId="{93040982-4D7F-D248-BE37-2E2188335EAA}"/>
    <dgm:cxn modelId="{C4780620-F9A7-A443-BB39-8F3FF95D7B4B}" srcId="{4172E336-F7CF-1B43-8FD5-8DAF01B8CF38}" destId="{B99D943E-370E-284D-A164-E29B8C07D7A9}" srcOrd="4" destOrd="0" parTransId="{1AC8691E-B555-5C47-8EC1-CF1B7C85C9B7}" sibTransId="{8BE2E23E-D6CC-584C-B089-D316FCEF2432}"/>
    <dgm:cxn modelId="{3DDAC27B-0917-1840-9770-51A2ED44D599}" srcId="{B99D943E-370E-284D-A164-E29B8C07D7A9}" destId="{ABD59983-E5E6-344E-9732-7B1183A69128}" srcOrd="0" destOrd="0" parTransId="{D90FEA62-6059-4445-9A3B-F918F690EC1E}" sibTransId="{F9DF6C0B-F934-604E-9F13-6E8F8EC6DD3F}"/>
    <dgm:cxn modelId="{88076E15-6932-B942-840B-C16D94D898C3}" type="presOf" srcId="{B99D943E-370E-284D-A164-E29B8C07D7A9}" destId="{C0DBF4AB-BAF7-9A47-96AB-E83DC7630A96}" srcOrd="0" destOrd="0" presId="urn:microsoft.com/office/officeart/2005/8/layout/hList2"/>
    <dgm:cxn modelId="{35F193CE-8BFD-9D4C-AAF5-FB502F8A124A}" type="presOf" srcId="{BC43A558-E727-DC44-A4D1-BE4E55F869C6}" destId="{00900613-C799-7E45-AA49-573B84D723B3}" srcOrd="0" destOrd="0" presId="urn:microsoft.com/office/officeart/2005/8/layout/hList2"/>
    <dgm:cxn modelId="{1C0651A2-C972-0E43-80A3-CC15A78C8F51}" srcId="{4172E336-F7CF-1B43-8FD5-8DAF01B8CF38}" destId="{3789D8FB-1C21-984B-B80B-317E5D6AFB6B}" srcOrd="3" destOrd="0" parTransId="{E071A80C-F46D-354C-918C-F3662B63FB25}" sibTransId="{9B93B372-F493-6445-856D-C05E179C949E}"/>
    <dgm:cxn modelId="{B5543000-D214-8145-8A15-11657002905D}" srcId="{5829E0CF-0381-3E43-8275-C0208D4447FD}" destId="{762B4081-13F4-6B4C-A541-AB7747D33985}" srcOrd="0" destOrd="0" parTransId="{FA8AD556-080F-DF46-8256-FA0447289516}" sibTransId="{AEE667A9-CE93-C047-9BB2-832A2B3E51FC}"/>
    <dgm:cxn modelId="{FDD7EA03-F645-CA44-8C6C-D5AB5B607412}" type="presOf" srcId="{B50C4573-797D-B745-9FEE-99170D0306F4}" destId="{EDFF5BDA-4A46-5742-A88E-EC9B4D68DB13}" srcOrd="0" destOrd="0" presId="urn:microsoft.com/office/officeart/2005/8/layout/hList2"/>
    <dgm:cxn modelId="{2CBE0218-AC32-B34A-A405-D2E56ECD9BB7}" type="presOf" srcId="{3789D8FB-1C21-984B-B80B-317E5D6AFB6B}" destId="{2D6D7898-4AEE-AA47-9FDA-D37604C32177}" srcOrd="0" destOrd="0" presId="urn:microsoft.com/office/officeart/2005/8/layout/hList2"/>
    <dgm:cxn modelId="{77699D7F-710F-504E-B653-09AE0C9DCC35}" srcId="{3789D8FB-1C21-984B-B80B-317E5D6AFB6B}" destId="{B50C4573-797D-B745-9FEE-99170D0306F4}" srcOrd="0" destOrd="0" parTransId="{9D74D7A4-AF2C-1647-985F-10C79014F46F}" sibTransId="{AE019B35-6A25-8A41-A2CA-757C74728577}"/>
    <dgm:cxn modelId="{0D81094D-8779-0E48-9ED7-FD817B9B7C98}" type="presOf" srcId="{5614DD7A-E223-7946-9485-F132D3A0D899}" destId="{E063B42C-0D87-3245-9E40-77D7AC1BFE91}" srcOrd="0" destOrd="1" presId="urn:microsoft.com/office/officeart/2005/8/layout/hList2"/>
    <dgm:cxn modelId="{2BD179F1-B715-F84A-9D91-6ED3BDDE076D}" type="presOf" srcId="{CBD69C7C-75A1-1742-8C12-E977C6B54ECD}" destId="{D5026920-F454-8943-851E-E602AF60AA02}" srcOrd="0" destOrd="0" presId="urn:microsoft.com/office/officeart/2005/8/layout/hList2"/>
    <dgm:cxn modelId="{AC967B60-2F63-B84D-91CB-99B37E5B67D6}" type="presOf" srcId="{762B4081-13F4-6B4C-A541-AB7747D33985}" destId="{E063B42C-0D87-3245-9E40-77D7AC1BFE91}" srcOrd="0" destOrd="0" presId="urn:microsoft.com/office/officeart/2005/8/layout/hList2"/>
    <dgm:cxn modelId="{7E7E981B-5584-3C4D-8C7C-2104095B4403}" type="presOf" srcId="{5829E0CF-0381-3E43-8275-C0208D4447FD}" destId="{4BFBCFD5-F7B7-9642-B2D8-20F4A4267EEC}" srcOrd="0" destOrd="0" presId="urn:microsoft.com/office/officeart/2005/8/layout/hList2"/>
    <dgm:cxn modelId="{906FFA46-0AB4-A44B-8E71-59982E495037}" type="presOf" srcId="{DD4B41AA-64F6-CE42-907B-397A1B860F9A}" destId="{DF11099C-25E4-3749-9FB0-8AA5FC417D5D}" srcOrd="0" destOrd="1" presId="urn:microsoft.com/office/officeart/2005/8/layout/hList2"/>
    <dgm:cxn modelId="{763B551F-72E2-B74F-80D8-A2C78A4CF324}" type="presOf" srcId="{ABD59983-E5E6-344E-9732-7B1183A69128}" destId="{DF11099C-25E4-3749-9FB0-8AA5FC417D5D}" srcOrd="0" destOrd="0" presId="urn:microsoft.com/office/officeart/2005/8/layout/hList2"/>
    <dgm:cxn modelId="{2164C402-352E-1E45-B2AF-0C5FB48A8329}" srcId="{4172E336-F7CF-1B43-8FD5-8DAF01B8CF38}" destId="{BC43A558-E727-DC44-A4D1-BE4E55F869C6}" srcOrd="2" destOrd="0" parTransId="{DD6EF6FD-D40D-C74C-8B96-B9451AEA8F1F}" sibTransId="{D5D4E4F0-76DD-2943-B7EA-CFC7EA3810F7}"/>
    <dgm:cxn modelId="{7950211B-F597-B64A-B193-BD6E6669D67F}" type="presParOf" srcId="{8A07EEC3-C211-3B44-8EDA-9F38186DE5EE}" destId="{C9D44E6C-0C57-A946-8A75-9ABDB914F7E2}" srcOrd="0" destOrd="0" presId="urn:microsoft.com/office/officeart/2005/8/layout/hList2"/>
    <dgm:cxn modelId="{8C31ACC6-47B7-7A47-94A5-AB233724355A}" type="presParOf" srcId="{C9D44E6C-0C57-A946-8A75-9ABDB914F7E2}" destId="{4CD3F9B2-56A3-5447-88C7-D7A1AD8D8440}" srcOrd="0" destOrd="0" presId="urn:microsoft.com/office/officeart/2005/8/layout/hList2"/>
    <dgm:cxn modelId="{119EE5B2-F358-2A4E-9E88-41EE6018EC1C}" type="presParOf" srcId="{C9D44E6C-0C57-A946-8A75-9ABDB914F7E2}" destId="{E063B42C-0D87-3245-9E40-77D7AC1BFE91}" srcOrd="1" destOrd="0" presId="urn:microsoft.com/office/officeart/2005/8/layout/hList2"/>
    <dgm:cxn modelId="{F9FB77A6-4E62-D64D-870F-D73A83098046}" type="presParOf" srcId="{C9D44E6C-0C57-A946-8A75-9ABDB914F7E2}" destId="{4BFBCFD5-F7B7-9642-B2D8-20F4A4267EEC}" srcOrd="2" destOrd="0" presId="urn:microsoft.com/office/officeart/2005/8/layout/hList2"/>
    <dgm:cxn modelId="{1529AC93-BB27-7C44-BE05-90619D9D840B}" type="presParOf" srcId="{8A07EEC3-C211-3B44-8EDA-9F38186DE5EE}" destId="{0E332477-FDC0-684D-9D87-01E0FF772F1F}" srcOrd="1" destOrd="0" presId="urn:microsoft.com/office/officeart/2005/8/layout/hList2"/>
    <dgm:cxn modelId="{A22A0A89-8B5E-B346-8507-461227184A98}" type="presParOf" srcId="{8A07EEC3-C211-3B44-8EDA-9F38186DE5EE}" destId="{8A736B6A-D9F2-6143-A1ED-3FC89681F81E}" srcOrd="2" destOrd="0" presId="urn:microsoft.com/office/officeart/2005/8/layout/hList2"/>
    <dgm:cxn modelId="{26882D10-0B24-0745-A6F9-B7D188E14590}" type="presParOf" srcId="{8A736B6A-D9F2-6143-A1ED-3FC89681F81E}" destId="{1E1F64F5-68A9-E44D-A088-5BF368DB886A}" srcOrd="0" destOrd="0" presId="urn:microsoft.com/office/officeart/2005/8/layout/hList2"/>
    <dgm:cxn modelId="{E66E2161-0EA7-1E41-B85F-E14E0053DE4A}" type="presParOf" srcId="{8A736B6A-D9F2-6143-A1ED-3FC89681F81E}" destId="{829E13C6-EDF9-D746-B858-9FD4B19290C5}" srcOrd="1" destOrd="0" presId="urn:microsoft.com/office/officeart/2005/8/layout/hList2"/>
    <dgm:cxn modelId="{3978BE27-1397-EC41-AB54-ED4C9CC9381F}" type="presParOf" srcId="{8A736B6A-D9F2-6143-A1ED-3FC89681F81E}" destId="{D5026920-F454-8943-851E-E602AF60AA02}" srcOrd="2" destOrd="0" presId="urn:microsoft.com/office/officeart/2005/8/layout/hList2"/>
    <dgm:cxn modelId="{44973EDC-9CE0-8A42-9FF1-3618E7DD6B80}" type="presParOf" srcId="{8A07EEC3-C211-3B44-8EDA-9F38186DE5EE}" destId="{D9DDA851-2B55-1540-B732-5D671FF8F7DE}" srcOrd="3" destOrd="0" presId="urn:microsoft.com/office/officeart/2005/8/layout/hList2"/>
    <dgm:cxn modelId="{020DEC61-8CE9-694D-A944-7515490A2252}" type="presParOf" srcId="{8A07EEC3-C211-3B44-8EDA-9F38186DE5EE}" destId="{EE808676-D7B7-2643-BDD3-BE1571C1C233}" srcOrd="4" destOrd="0" presId="urn:microsoft.com/office/officeart/2005/8/layout/hList2"/>
    <dgm:cxn modelId="{4C229FD2-F6F6-D043-A0AA-46914198A7A5}" type="presParOf" srcId="{EE808676-D7B7-2643-BDD3-BE1571C1C233}" destId="{255D7116-8970-B147-9248-93F06BF29E60}" srcOrd="0" destOrd="0" presId="urn:microsoft.com/office/officeart/2005/8/layout/hList2"/>
    <dgm:cxn modelId="{89209A73-EE5B-5845-AC0C-BE2CDE04398B}" type="presParOf" srcId="{EE808676-D7B7-2643-BDD3-BE1571C1C233}" destId="{B69CA0DD-20F5-8443-B9AE-40123E4B5A4E}" srcOrd="1" destOrd="0" presId="urn:microsoft.com/office/officeart/2005/8/layout/hList2"/>
    <dgm:cxn modelId="{1ECAEAA8-BA69-B14A-AFEB-F83E5AA85258}" type="presParOf" srcId="{EE808676-D7B7-2643-BDD3-BE1571C1C233}" destId="{00900613-C799-7E45-AA49-573B84D723B3}" srcOrd="2" destOrd="0" presId="urn:microsoft.com/office/officeart/2005/8/layout/hList2"/>
    <dgm:cxn modelId="{A73A3D84-6E89-D640-B639-30C7561BDA35}" type="presParOf" srcId="{8A07EEC3-C211-3B44-8EDA-9F38186DE5EE}" destId="{46D4C1C7-ECCF-F247-875E-DB3D61F3E978}" srcOrd="5" destOrd="0" presId="urn:microsoft.com/office/officeart/2005/8/layout/hList2"/>
    <dgm:cxn modelId="{8F56B281-FF18-CA42-A87E-31D9CC85017F}" type="presParOf" srcId="{8A07EEC3-C211-3B44-8EDA-9F38186DE5EE}" destId="{572470FE-D868-9448-BDA0-18B05FEB49CF}" srcOrd="6" destOrd="0" presId="urn:microsoft.com/office/officeart/2005/8/layout/hList2"/>
    <dgm:cxn modelId="{BB81289A-8EF3-D54D-A151-00BE8532E036}" type="presParOf" srcId="{572470FE-D868-9448-BDA0-18B05FEB49CF}" destId="{1A06A171-20EE-B345-B987-06C6966EED44}" srcOrd="0" destOrd="0" presId="urn:microsoft.com/office/officeart/2005/8/layout/hList2"/>
    <dgm:cxn modelId="{E917DDFA-5063-0744-B7ED-97EF7C893EA1}" type="presParOf" srcId="{572470FE-D868-9448-BDA0-18B05FEB49CF}" destId="{EDFF5BDA-4A46-5742-A88E-EC9B4D68DB13}" srcOrd="1" destOrd="0" presId="urn:microsoft.com/office/officeart/2005/8/layout/hList2"/>
    <dgm:cxn modelId="{09203B65-400C-A546-A0C0-801120087716}" type="presParOf" srcId="{572470FE-D868-9448-BDA0-18B05FEB49CF}" destId="{2D6D7898-4AEE-AA47-9FDA-D37604C32177}" srcOrd="2" destOrd="0" presId="urn:microsoft.com/office/officeart/2005/8/layout/hList2"/>
    <dgm:cxn modelId="{ECEAF0A8-F31C-C04B-BC56-64872B680129}" type="presParOf" srcId="{8A07EEC3-C211-3B44-8EDA-9F38186DE5EE}" destId="{F862CC85-5F5F-C546-B528-26EE12CEC165}" srcOrd="7" destOrd="0" presId="urn:microsoft.com/office/officeart/2005/8/layout/hList2"/>
    <dgm:cxn modelId="{DE17991E-AA29-5D4C-A9A6-16ABB66EF181}" type="presParOf" srcId="{8A07EEC3-C211-3B44-8EDA-9F38186DE5EE}" destId="{E3F951DF-5DFE-9041-AD50-63E42572E3E8}" srcOrd="8" destOrd="0" presId="urn:microsoft.com/office/officeart/2005/8/layout/hList2"/>
    <dgm:cxn modelId="{99C62362-4C22-8A49-902A-8EE8C89FB2F6}" type="presParOf" srcId="{E3F951DF-5DFE-9041-AD50-63E42572E3E8}" destId="{FBA2EC24-D3DD-E441-B53C-D33D7BE6D71D}" srcOrd="0" destOrd="0" presId="urn:microsoft.com/office/officeart/2005/8/layout/hList2"/>
    <dgm:cxn modelId="{14447E23-85FB-AC49-94AC-81824AAE2FB8}" type="presParOf" srcId="{E3F951DF-5DFE-9041-AD50-63E42572E3E8}" destId="{DF11099C-25E4-3749-9FB0-8AA5FC417D5D}" srcOrd="1" destOrd="0" presId="urn:microsoft.com/office/officeart/2005/8/layout/hList2"/>
    <dgm:cxn modelId="{CACD355A-2E95-2948-90D3-810D71789876}" type="presParOf" srcId="{E3F951DF-5DFE-9041-AD50-63E42572E3E8}" destId="{C0DBF4AB-BAF7-9A47-96AB-E83DC7630A9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DDA6A-11D8-2A4A-B12A-61BEC81866D0}">
      <dsp:nvSpPr>
        <dsp:cNvPr id="0" name=""/>
        <dsp:cNvSpPr/>
      </dsp:nvSpPr>
      <dsp:spPr>
        <a:xfrm rot="16200000">
          <a:off x="-1113510" y="1652029"/>
          <a:ext cx="2524787" cy="209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50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-1113510" y="1652029"/>
        <a:ext cx="2524787" cy="209848"/>
      </dsp:txXfrm>
    </dsp:sp>
    <dsp:sp modelId="{113877BD-3C33-1A42-AE3D-9E60BCF72DB5}">
      <dsp:nvSpPr>
        <dsp:cNvPr id="0" name=""/>
        <dsp:cNvSpPr/>
      </dsp:nvSpPr>
      <dsp:spPr>
        <a:xfrm>
          <a:off x="253807" y="494559"/>
          <a:ext cx="1045268" cy="25247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84" tIns="185075" rIns="49784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HGGIG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JBJY</a:t>
          </a:r>
          <a:r>
            <a:rPr lang="en-US" sz="3600" kern="1200" dirty="0" smtClean="0"/>
            <a:t>JBJYGJKHI</a:t>
          </a:r>
          <a:r>
            <a:rPr lang="en-US" sz="3600" kern="1200" baseline="0" dirty="0" smtClean="0"/>
            <a:t> IJUJ</a:t>
          </a:r>
          <a:endParaRPr lang="en-US" sz="700" kern="1200" dirty="0"/>
        </a:p>
      </dsp:txBody>
      <dsp:txXfrm>
        <a:off x="253807" y="494559"/>
        <a:ext cx="1045268" cy="2524787"/>
      </dsp:txXfrm>
    </dsp:sp>
    <dsp:sp modelId="{0B979FF3-6723-5940-B1A9-9A1376E90741}">
      <dsp:nvSpPr>
        <dsp:cNvPr id="0" name=""/>
        <dsp:cNvSpPr/>
      </dsp:nvSpPr>
      <dsp:spPr>
        <a:xfrm>
          <a:off x="43958" y="217559"/>
          <a:ext cx="419697" cy="41969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F4A2BE-A1B7-0341-9C7C-B5B1BB2A347A}">
      <dsp:nvSpPr>
        <dsp:cNvPr id="0" name=""/>
        <dsp:cNvSpPr/>
      </dsp:nvSpPr>
      <dsp:spPr>
        <a:xfrm rot="16200000">
          <a:off x="417630" y="1652029"/>
          <a:ext cx="2524787" cy="209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50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17630" y="1652029"/>
        <a:ext cx="2524787" cy="209848"/>
      </dsp:txXfrm>
    </dsp:sp>
    <dsp:sp modelId="{9E8C649F-1E74-B147-85CE-D9F22439D8EC}">
      <dsp:nvSpPr>
        <dsp:cNvPr id="0" name=""/>
        <dsp:cNvSpPr/>
      </dsp:nvSpPr>
      <dsp:spPr>
        <a:xfrm>
          <a:off x="1784948" y="494559"/>
          <a:ext cx="1045268" cy="25247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84" tIns="185075" rIns="49784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MG TD HTF ,JM M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,JH YF TMHBG JHMB  KH JYG JYG HUBGUK HKUH  </a:t>
          </a:r>
          <a:r>
            <a:rPr lang="en-US" sz="1800" kern="1200" dirty="0" smtClean="0"/>
            <a:t>HJY GJYFY,JGKUH UKH.K</a:t>
          </a:r>
          <a:endParaRPr lang="en-US" sz="700" kern="1200" dirty="0"/>
        </a:p>
      </dsp:txBody>
      <dsp:txXfrm>
        <a:off x="1784948" y="494559"/>
        <a:ext cx="1045268" cy="2524787"/>
      </dsp:txXfrm>
    </dsp:sp>
    <dsp:sp modelId="{AC7BEF75-6C7D-A245-A6DE-524AB82AD2AB}">
      <dsp:nvSpPr>
        <dsp:cNvPr id="0" name=""/>
        <dsp:cNvSpPr/>
      </dsp:nvSpPr>
      <dsp:spPr>
        <a:xfrm>
          <a:off x="1575099" y="217559"/>
          <a:ext cx="419697" cy="419697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D035BD-0A7C-A741-80C6-7837924521F4}">
      <dsp:nvSpPr>
        <dsp:cNvPr id="0" name=""/>
        <dsp:cNvSpPr/>
      </dsp:nvSpPr>
      <dsp:spPr>
        <a:xfrm rot="16200000">
          <a:off x="1948771" y="1652029"/>
          <a:ext cx="2524787" cy="209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50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948771" y="1652029"/>
        <a:ext cx="2524787" cy="209848"/>
      </dsp:txXfrm>
    </dsp:sp>
    <dsp:sp modelId="{211ECF84-8A5F-DA45-A953-14E570418389}">
      <dsp:nvSpPr>
        <dsp:cNvPr id="0" name=""/>
        <dsp:cNvSpPr/>
      </dsp:nvSpPr>
      <dsp:spPr>
        <a:xfrm>
          <a:off x="3316089" y="494559"/>
          <a:ext cx="1045268" cy="25247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84" tIns="185075" rIns="49784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MHG TF MYJ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HG </a:t>
          </a:r>
          <a:r>
            <a:rPr lang="en-US" sz="1800" kern="1200" dirty="0" smtClean="0"/>
            <a:t>DGRDMYFYHTFHTJTF THF T DRSGRDMYJGJGTGFNG V MNF MFF</a:t>
          </a:r>
          <a:r>
            <a:rPr lang="en-US" sz="700" kern="1200" dirty="0" smtClean="0"/>
            <a:t> TFTFFF YY</a:t>
          </a:r>
          <a:endParaRPr lang="en-US" sz="700" kern="1200" dirty="0"/>
        </a:p>
      </dsp:txBody>
      <dsp:txXfrm>
        <a:off x="3316089" y="494559"/>
        <a:ext cx="1045268" cy="2524787"/>
      </dsp:txXfrm>
    </dsp:sp>
    <dsp:sp modelId="{45D94D05-ECB8-D840-8A48-C3AAEA266AC3}">
      <dsp:nvSpPr>
        <dsp:cNvPr id="0" name=""/>
        <dsp:cNvSpPr/>
      </dsp:nvSpPr>
      <dsp:spPr>
        <a:xfrm>
          <a:off x="3106240" y="217559"/>
          <a:ext cx="419697" cy="41969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38336D-138F-AD47-9445-67C77423DECF}">
      <dsp:nvSpPr>
        <dsp:cNvPr id="0" name=""/>
        <dsp:cNvSpPr/>
      </dsp:nvSpPr>
      <dsp:spPr>
        <a:xfrm rot="16200000">
          <a:off x="3479912" y="1652029"/>
          <a:ext cx="2524787" cy="209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50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479912" y="1652029"/>
        <a:ext cx="2524787" cy="209848"/>
      </dsp:txXfrm>
    </dsp:sp>
    <dsp:sp modelId="{A0E2A674-0568-B04C-BD7B-A8159484FA97}">
      <dsp:nvSpPr>
        <dsp:cNvPr id="0" name=""/>
        <dsp:cNvSpPr/>
      </dsp:nvSpPr>
      <dsp:spPr>
        <a:xfrm>
          <a:off x="4847230" y="494559"/>
          <a:ext cx="1045268" cy="25247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4610E4-67B5-3F46-BEFD-FAB85F5ABF68}">
      <dsp:nvSpPr>
        <dsp:cNvPr id="0" name=""/>
        <dsp:cNvSpPr/>
      </dsp:nvSpPr>
      <dsp:spPr>
        <a:xfrm>
          <a:off x="4637382" y="217559"/>
          <a:ext cx="419697" cy="41969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C643D2-5A97-FB41-86E0-C00F9F0E144A}">
      <dsp:nvSpPr>
        <dsp:cNvPr id="0" name=""/>
        <dsp:cNvSpPr/>
      </dsp:nvSpPr>
      <dsp:spPr>
        <a:xfrm rot="16200000">
          <a:off x="5011053" y="1652029"/>
          <a:ext cx="2524787" cy="209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50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011053" y="1652029"/>
        <a:ext cx="2524787" cy="209848"/>
      </dsp:txXfrm>
    </dsp:sp>
    <dsp:sp modelId="{135E2CB2-4B2E-E543-B7F1-D034FEB35654}">
      <dsp:nvSpPr>
        <dsp:cNvPr id="0" name=""/>
        <dsp:cNvSpPr/>
      </dsp:nvSpPr>
      <dsp:spPr>
        <a:xfrm>
          <a:off x="6378371" y="494559"/>
          <a:ext cx="1045268" cy="25247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8EA72-31BA-8B45-8AFB-EE93CA6624E8}">
      <dsp:nvSpPr>
        <dsp:cNvPr id="0" name=""/>
        <dsp:cNvSpPr/>
      </dsp:nvSpPr>
      <dsp:spPr>
        <a:xfrm>
          <a:off x="6168523" y="217559"/>
          <a:ext cx="419697" cy="41969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5BA03-772F-0A41-B411-2AFD8E8B13A2}">
      <dsp:nvSpPr>
        <dsp:cNvPr id="0" name=""/>
        <dsp:cNvSpPr/>
      </dsp:nvSpPr>
      <dsp:spPr>
        <a:xfrm>
          <a:off x="725592" y="37147"/>
          <a:ext cx="1783080" cy="17830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963336" y="349186"/>
        <a:ext cx="1307592" cy="802386"/>
      </dsp:txXfrm>
    </dsp:sp>
    <dsp:sp modelId="{223BF90C-38AF-CD40-8195-B7719052E66D}">
      <dsp:nvSpPr>
        <dsp:cNvPr id="0" name=""/>
        <dsp:cNvSpPr/>
      </dsp:nvSpPr>
      <dsp:spPr>
        <a:xfrm>
          <a:off x="1368987" y="1151572"/>
          <a:ext cx="1783080" cy="17830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/>
        </a:p>
      </dsp:txBody>
      <dsp:txXfrm>
        <a:off x="1914313" y="1612201"/>
        <a:ext cx="1069848" cy="980694"/>
      </dsp:txXfrm>
    </dsp:sp>
    <dsp:sp modelId="{9004AA21-E5DB-1746-B09B-CC8DC98FAA05}">
      <dsp:nvSpPr>
        <dsp:cNvPr id="0" name=""/>
        <dsp:cNvSpPr/>
      </dsp:nvSpPr>
      <dsp:spPr>
        <a:xfrm>
          <a:off x="82198" y="1151572"/>
          <a:ext cx="1783080" cy="17830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/>
        </a:p>
      </dsp:txBody>
      <dsp:txXfrm>
        <a:off x="250104" y="1612201"/>
        <a:ext cx="1069848" cy="980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53B34-CBC8-364D-8F81-9528080CA2CA}">
      <dsp:nvSpPr>
        <dsp:cNvPr id="0" name=""/>
        <dsp:cNvSpPr/>
      </dsp:nvSpPr>
      <dsp:spPr>
        <a:xfrm>
          <a:off x="2097" y="0"/>
          <a:ext cx="3263552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HUHUHUIUH UHUHUHUH UH H </a:t>
          </a:r>
          <a:endParaRPr lang="en-US" sz="1400" kern="1200" dirty="0"/>
        </a:p>
      </dsp:txBody>
      <dsp:txXfrm>
        <a:off x="2097" y="2167466"/>
        <a:ext cx="3263552" cy="2167466"/>
      </dsp:txXfrm>
    </dsp:sp>
    <dsp:sp modelId="{DCD96ECE-C915-B443-A956-C6D14564102E}">
      <dsp:nvSpPr>
        <dsp:cNvPr id="0" name=""/>
        <dsp:cNvSpPr/>
      </dsp:nvSpPr>
      <dsp:spPr>
        <a:xfrm>
          <a:off x="731666" y="325120"/>
          <a:ext cx="1804416" cy="180441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DCA6E3-B69C-684C-8934-D380C3126C54}">
      <dsp:nvSpPr>
        <dsp:cNvPr id="0" name=""/>
        <dsp:cNvSpPr/>
      </dsp:nvSpPr>
      <dsp:spPr>
        <a:xfrm>
          <a:off x="3363557" y="0"/>
          <a:ext cx="3263552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UUHHV </a:t>
          </a:r>
          <a:endParaRPr lang="en-US" sz="3800" kern="1200" dirty="0"/>
        </a:p>
      </dsp:txBody>
      <dsp:txXfrm>
        <a:off x="3363557" y="2167466"/>
        <a:ext cx="3263552" cy="2167466"/>
      </dsp:txXfrm>
    </dsp:sp>
    <dsp:sp modelId="{B9593F1A-C45F-DD42-80DE-42095261B2CE}">
      <dsp:nvSpPr>
        <dsp:cNvPr id="0" name=""/>
        <dsp:cNvSpPr/>
      </dsp:nvSpPr>
      <dsp:spPr>
        <a:xfrm>
          <a:off x="4093125" y="325120"/>
          <a:ext cx="1804416" cy="180441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7000" b="-7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C5CC37-AB9C-574C-B15E-8AC6EE6AF13E}">
      <dsp:nvSpPr>
        <dsp:cNvPr id="0" name=""/>
        <dsp:cNvSpPr/>
      </dsp:nvSpPr>
      <dsp:spPr>
        <a:xfrm>
          <a:off x="6725016" y="0"/>
          <a:ext cx="3263552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BNV TFHGGJYGUYJ</a:t>
          </a:r>
          <a:endParaRPr lang="en-US" sz="3800" kern="1200" dirty="0"/>
        </a:p>
      </dsp:txBody>
      <dsp:txXfrm>
        <a:off x="6725016" y="2167466"/>
        <a:ext cx="3263552" cy="2167466"/>
      </dsp:txXfrm>
    </dsp:sp>
    <dsp:sp modelId="{65C6DB91-EA84-DD47-860D-3DD5A6823AF2}">
      <dsp:nvSpPr>
        <dsp:cNvPr id="0" name=""/>
        <dsp:cNvSpPr/>
      </dsp:nvSpPr>
      <dsp:spPr>
        <a:xfrm>
          <a:off x="7454584" y="325120"/>
          <a:ext cx="1804416" cy="180441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58AD0F-C7C5-754D-9838-A67E4B696E3A}">
      <dsp:nvSpPr>
        <dsp:cNvPr id="0" name=""/>
        <dsp:cNvSpPr/>
      </dsp:nvSpPr>
      <dsp:spPr>
        <a:xfrm>
          <a:off x="399626" y="4334933"/>
          <a:ext cx="9191413" cy="812800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89138-07D3-644D-9201-74B9217F27F3}">
      <dsp:nvSpPr>
        <dsp:cNvPr id="0" name=""/>
        <dsp:cNvSpPr/>
      </dsp:nvSpPr>
      <dsp:spPr>
        <a:xfrm>
          <a:off x="247044" y="16304"/>
          <a:ext cx="5961790" cy="59617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satMod val="103000"/>
                <a:lumMod val="102000"/>
                <a:tint val="94000"/>
                <a:alpha val="18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FISH</a:t>
          </a:r>
          <a:endParaRPr lang="en-US" sz="6500" kern="1200" dirty="0"/>
        </a:p>
      </dsp:txBody>
      <dsp:txXfrm>
        <a:off x="1079547" y="719328"/>
        <a:ext cx="3437428" cy="4555744"/>
      </dsp:txXfrm>
    </dsp:sp>
    <dsp:sp modelId="{66959E7A-5477-1E47-B56D-E20D9F65F4C8}">
      <dsp:nvSpPr>
        <dsp:cNvPr id="0" name=""/>
        <dsp:cNvSpPr/>
      </dsp:nvSpPr>
      <dsp:spPr>
        <a:xfrm>
          <a:off x="4543830" y="16304"/>
          <a:ext cx="5961790" cy="59617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satMod val="103000"/>
                <a:lumMod val="102000"/>
                <a:tint val="94000"/>
                <a:alpha val="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FISH</a:t>
          </a:r>
          <a:endParaRPr lang="en-US" sz="6500" kern="1200" dirty="0"/>
        </a:p>
      </dsp:txBody>
      <dsp:txXfrm>
        <a:off x="6235690" y="719328"/>
        <a:ext cx="3437428" cy="45557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BCFD5-F7B7-9642-B2D8-20F4A4267EEC}">
      <dsp:nvSpPr>
        <dsp:cNvPr id="0" name=""/>
        <dsp:cNvSpPr/>
      </dsp:nvSpPr>
      <dsp:spPr>
        <a:xfrm rot="16200000">
          <a:off x="-2133214" y="3053500"/>
          <a:ext cx="4688839" cy="298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3670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FISH</a:t>
          </a:r>
          <a:endParaRPr lang="en-US" sz="2100" kern="1200" dirty="0"/>
        </a:p>
      </dsp:txBody>
      <dsp:txXfrm>
        <a:off x="-2133214" y="3053500"/>
        <a:ext cx="4688839" cy="298964"/>
      </dsp:txXfrm>
    </dsp:sp>
    <dsp:sp modelId="{E063B42C-0D87-3245-9E40-77D7AC1BFE91}">
      <dsp:nvSpPr>
        <dsp:cNvPr id="0" name=""/>
        <dsp:cNvSpPr/>
      </dsp:nvSpPr>
      <dsp:spPr>
        <a:xfrm>
          <a:off x="360687" y="858562"/>
          <a:ext cx="1489157" cy="4688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63670" rIns="241808" bIns="241808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</dsp:txBody>
      <dsp:txXfrm>
        <a:off x="360687" y="858562"/>
        <a:ext cx="1489157" cy="4688839"/>
      </dsp:txXfrm>
    </dsp:sp>
    <dsp:sp modelId="{4CD3F9B2-56A3-5447-88C7-D7A1AD8D8440}">
      <dsp:nvSpPr>
        <dsp:cNvPr id="0" name=""/>
        <dsp:cNvSpPr/>
      </dsp:nvSpPr>
      <dsp:spPr>
        <a:xfrm>
          <a:off x="61723" y="463930"/>
          <a:ext cx="597928" cy="59792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026920-F454-8943-851E-E602AF60AA02}">
      <dsp:nvSpPr>
        <dsp:cNvPr id="0" name=""/>
        <dsp:cNvSpPr/>
      </dsp:nvSpPr>
      <dsp:spPr>
        <a:xfrm rot="16200000">
          <a:off x="38959" y="3053500"/>
          <a:ext cx="4688839" cy="298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3670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FISH</a:t>
          </a:r>
          <a:endParaRPr lang="en-US" sz="2100" kern="1200" dirty="0"/>
        </a:p>
      </dsp:txBody>
      <dsp:txXfrm>
        <a:off x="38959" y="3053500"/>
        <a:ext cx="4688839" cy="298964"/>
      </dsp:txXfrm>
    </dsp:sp>
    <dsp:sp modelId="{829E13C6-EDF9-D746-B858-9FD4B19290C5}">
      <dsp:nvSpPr>
        <dsp:cNvPr id="0" name=""/>
        <dsp:cNvSpPr/>
      </dsp:nvSpPr>
      <dsp:spPr>
        <a:xfrm>
          <a:off x="2532861" y="858562"/>
          <a:ext cx="1489157" cy="4688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1F64F5-68A9-E44D-A088-5BF368DB886A}">
      <dsp:nvSpPr>
        <dsp:cNvPr id="0" name=""/>
        <dsp:cNvSpPr/>
      </dsp:nvSpPr>
      <dsp:spPr>
        <a:xfrm>
          <a:off x="2233897" y="463930"/>
          <a:ext cx="597928" cy="59792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900613-C799-7E45-AA49-573B84D723B3}">
      <dsp:nvSpPr>
        <dsp:cNvPr id="0" name=""/>
        <dsp:cNvSpPr/>
      </dsp:nvSpPr>
      <dsp:spPr>
        <a:xfrm rot="16200000">
          <a:off x="2211134" y="3053500"/>
          <a:ext cx="4688839" cy="298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3670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FISH</a:t>
          </a:r>
          <a:endParaRPr lang="en-US" sz="2100" kern="1200" dirty="0"/>
        </a:p>
      </dsp:txBody>
      <dsp:txXfrm>
        <a:off x="2211134" y="3053500"/>
        <a:ext cx="4688839" cy="298964"/>
      </dsp:txXfrm>
    </dsp:sp>
    <dsp:sp modelId="{B69CA0DD-20F5-8443-B9AE-40123E4B5A4E}">
      <dsp:nvSpPr>
        <dsp:cNvPr id="0" name=""/>
        <dsp:cNvSpPr/>
      </dsp:nvSpPr>
      <dsp:spPr>
        <a:xfrm>
          <a:off x="4705036" y="858562"/>
          <a:ext cx="1489157" cy="4688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5D7116-8970-B147-9248-93F06BF29E60}">
      <dsp:nvSpPr>
        <dsp:cNvPr id="0" name=""/>
        <dsp:cNvSpPr/>
      </dsp:nvSpPr>
      <dsp:spPr>
        <a:xfrm>
          <a:off x="4406072" y="463930"/>
          <a:ext cx="597928" cy="597928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6D7898-4AEE-AA47-9FDA-D37604C32177}">
      <dsp:nvSpPr>
        <dsp:cNvPr id="0" name=""/>
        <dsp:cNvSpPr/>
      </dsp:nvSpPr>
      <dsp:spPr>
        <a:xfrm rot="16200000">
          <a:off x="4383308" y="3053500"/>
          <a:ext cx="4688839" cy="298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3670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FISH</a:t>
          </a:r>
          <a:endParaRPr lang="en-US" sz="2100" kern="1200" dirty="0"/>
        </a:p>
      </dsp:txBody>
      <dsp:txXfrm>
        <a:off x="4383308" y="3053500"/>
        <a:ext cx="4688839" cy="298964"/>
      </dsp:txXfrm>
    </dsp:sp>
    <dsp:sp modelId="{EDFF5BDA-4A46-5742-A88E-EC9B4D68DB13}">
      <dsp:nvSpPr>
        <dsp:cNvPr id="0" name=""/>
        <dsp:cNvSpPr/>
      </dsp:nvSpPr>
      <dsp:spPr>
        <a:xfrm>
          <a:off x="6877210" y="858562"/>
          <a:ext cx="1489157" cy="4688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63670" rIns="241808" bIns="241808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</dsp:txBody>
      <dsp:txXfrm>
        <a:off x="6877210" y="858562"/>
        <a:ext cx="1489157" cy="4688839"/>
      </dsp:txXfrm>
    </dsp:sp>
    <dsp:sp modelId="{1A06A171-20EE-B345-B987-06C6966EED44}">
      <dsp:nvSpPr>
        <dsp:cNvPr id="0" name=""/>
        <dsp:cNvSpPr/>
      </dsp:nvSpPr>
      <dsp:spPr>
        <a:xfrm>
          <a:off x="6578246" y="463930"/>
          <a:ext cx="597928" cy="59792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DBF4AB-BAF7-9A47-96AB-E83DC7630A96}">
      <dsp:nvSpPr>
        <dsp:cNvPr id="0" name=""/>
        <dsp:cNvSpPr/>
      </dsp:nvSpPr>
      <dsp:spPr>
        <a:xfrm rot="16200000">
          <a:off x="6555483" y="3053500"/>
          <a:ext cx="4688839" cy="298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3670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FISH</a:t>
          </a:r>
          <a:endParaRPr lang="en-US" sz="2100" kern="1200" dirty="0"/>
        </a:p>
      </dsp:txBody>
      <dsp:txXfrm>
        <a:off x="6555483" y="3053500"/>
        <a:ext cx="4688839" cy="298964"/>
      </dsp:txXfrm>
    </dsp:sp>
    <dsp:sp modelId="{DF11099C-25E4-3749-9FB0-8AA5FC417D5D}">
      <dsp:nvSpPr>
        <dsp:cNvPr id="0" name=""/>
        <dsp:cNvSpPr/>
      </dsp:nvSpPr>
      <dsp:spPr>
        <a:xfrm>
          <a:off x="9049385" y="858562"/>
          <a:ext cx="1489157" cy="4688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63670" rIns="241808" bIns="241808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</dsp:txBody>
      <dsp:txXfrm>
        <a:off x="9049385" y="858562"/>
        <a:ext cx="1489157" cy="4688839"/>
      </dsp:txXfrm>
    </dsp:sp>
    <dsp:sp modelId="{FBA2EC24-D3DD-E441-B53C-D33D7BE6D71D}">
      <dsp:nvSpPr>
        <dsp:cNvPr id="0" name=""/>
        <dsp:cNvSpPr/>
      </dsp:nvSpPr>
      <dsp:spPr>
        <a:xfrm>
          <a:off x="8750421" y="463930"/>
          <a:ext cx="597928" cy="59792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0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8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0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7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6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9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23368-C0FE-ED41-8E55-F8C6A19BB5F3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C454C-3300-7847-8372-D1B2BB2A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5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1.xml"/><Relationship Id="rId12" Type="http://schemas.openxmlformats.org/officeDocument/2006/relationships/diagramData" Target="../diagrams/data2.xml"/><Relationship Id="rId13" Type="http://schemas.openxmlformats.org/officeDocument/2006/relationships/diagramLayout" Target="../diagrams/layout2.xml"/><Relationship Id="rId14" Type="http://schemas.openxmlformats.org/officeDocument/2006/relationships/diagramQuickStyle" Target="../diagrams/quickStyle2.xml"/><Relationship Id="rId15" Type="http://schemas.openxmlformats.org/officeDocument/2006/relationships/diagramColors" Target="../diagrams/colors2.xml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Relationship Id="rId4" Type="http://schemas.openxmlformats.org/officeDocument/2006/relationships/image" Target="../media/image2.jpg"/><Relationship Id="rId5" Type="http://schemas.openxmlformats.org/officeDocument/2006/relationships/image" Target="../media/image3.tiff"/><Relationship Id="rId6" Type="http://schemas.openxmlformats.org/officeDocument/2006/relationships/image" Target="../media/image4.tiff"/><Relationship Id="rId7" Type="http://schemas.openxmlformats.org/officeDocument/2006/relationships/diagramData" Target="../diagrams/data1.xml"/><Relationship Id="rId8" Type="http://schemas.openxmlformats.org/officeDocument/2006/relationships/diagramLayout" Target="../diagrams/layout1.xml"/><Relationship Id="rId9" Type="http://schemas.openxmlformats.org/officeDocument/2006/relationships/diagramQuickStyle" Target="../diagrams/quickStyle1.xml"/><Relationship Id="rId10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brightnessContrast bright="21000"/>
                    </a14:imgEffect>
                  </a14:imgLayer>
                </a14:imgProps>
              </a:ext>
            </a:extLst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866" y="377666"/>
            <a:ext cx="3031067" cy="19701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2347860"/>
            <a:ext cx="2269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Citation in full every time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4000" y="377666"/>
            <a:ext cx="2438400" cy="369331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contourW="12700" prstMaterial="dkEdge">
            <a:bevelT w="69850" prst="angle"/>
            <a:bevelB w="31750"/>
            <a:extrusionClr>
              <a:srgbClr val="FFC000"/>
            </a:extrusionClr>
            <a:contourClr>
              <a:srgbClr val="FF0000"/>
            </a:contourClr>
          </a:sp3d>
        </p:spPr>
        <p:txBody>
          <a:bodyPr wrap="square" rtlCol="0">
            <a:spAutoFit/>
          </a:bodyPr>
          <a:lstStyle/>
          <a:p>
            <a:r>
              <a:rPr lang="en-US" smtClean="0"/>
              <a:t>BwhidjwidwsnjncjncnµΩ,nzxkasnxkaskkasxkansnhwhjndlnlksnckskckascuwhscjabdjanjdachasncknascnaksnclalcnlkasnclkanslcknalsnclanslcnalnclkandlcknlasknclkanclknlcnzncnkcnkcknk`nxlkanxlknkqdwjln`djnqwdqWDLqwdqwNDLqwldiqwldlqwkdnlqkwndLQKWDNLQkwdnlqkwndlkqwDLK</a:t>
            </a: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03399" y="1964267"/>
            <a:ext cx="2260601" cy="1811866"/>
          </a:xfrm>
          <a:prstGeom prst="straightConnector1">
            <a:avLst/>
          </a:prstGeom>
          <a:ln w="825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2692400" y="609600"/>
            <a:ext cx="1371600" cy="67733"/>
          </a:xfrm>
          <a:prstGeom prst="rightArrow">
            <a:avLst/>
          </a:prstGeom>
          <a:solidFill>
            <a:srgbClr val="FF0000"/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7467" y="923088"/>
            <a:ext cx="2023533" cy="208235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6366933" y="1964266"/>
            <a:ext cx="1286934" cy="0"/>
          </a:xfrm>
          <a:prstGeom prst="straightConnector1">
            <a:avLst/>
          </a:prstGeom>
          <a:ln>
            <a:headEnd type="triangle"/>
            <a:tailEnd type="triangle"/>
          </a:ln>
          <a:scene3d>
            <a:camera prst="orthographicFront"/>
            <a:lightRig rig="threePt" dir="t"/>
          </a:scene3d>
          <a:sp3d extrusionH="139700" contourW="38100">
            <a:bevelT w="165100" h="101600"/>
            <a:bevelB w="120650"/>
            <a:extrusionClr>
              <a:srgbClr val="FF0000"/>
            </a:extrusionClr>
            <a:contourClr>
              <a:srgbClr val="FF0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66000" y="3166533"/>
            <a:ext cx="45550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BMBHJJYGYGYUGYGIUGIYUYFTFUYGIUYOOUIGGVBN NVHVJHJHJHVJVGVNHVNVNVNHVVGCHCGCCGHVJVJUTYFIYRHTRYTGYHTGMYNHGM YNHGMHNVHGFVFVJHGNGVN BVJNHGJNHBV MNBVMNVNMH VM  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183" y="3772424"/>
            <a:ext cx="2857500" cy="2857500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3183467" y="3420533"/>
            <a:ext cx="4182533" cy="1780641"/>
          </a:xfrm>
          <a:prstGeom prst="straightConnector1">
            <a:avLst/>
          </a:prstGeom>
          <a:ln w="69850">
            <a:solidFill>
              <a:srgbClr val="00B050"/>
            </a:solidFill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w="152400" h="127000"/>
            <a:bevelB w="50800" h="1143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714098870"/>
              </p:ext>
            </p:extLst>
          </p:nvPr>
        </p:nvGraphicFramePr>
        <p:xfrm>
          <a:off x="4453467" y="5007134"/>
          <a:ext cx="7467599" cy="3236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18407996"/>
              </p:ext>
            </p:extLst>
          </p:nvPr>
        </p:nvGraphicFramePr>
        <p:xfrm>
          <a:off x="9194800" y="169333"/>
          <a:ext cx="3234266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861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90024632"/>
              </p:ext>
            </p:extLst>
          </p:nvPr>
        </p:nvGraphicFramePr>
        <p:xfrm>
          <a:off x="1219199" y="719666"/>
          <a:ext cx="99906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46400" y="5266265"/>
            <a:ext cx="614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HHHHHHGHGTGGGGGGGGIUGIUIUIUHIYIYY98IYIO87070OIUO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6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6413430"/>
              </p:ext>
            </p:extLst>
          </p:nvPr>
        </p:nvGraphicFramePr>
        <p:xfrm>
          <a:off x="745067" y="406400"/>
          <a:ext cx="10752666" cy="599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37200" y="3048000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66958" y="2587925"/>
            <a:ext cx="4825042" cy="38298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02204663"/>
              </p:ext>
            </p:extLst>
          </p:nvPr>
        </p:nvGraphicFramePr>
        <p:xfrm>
          <a:off x="711201" y="406400"/>
          <a:ext cx="10600266" cy="6011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68267" y="2370666"/>
            <a:ext cx="1591733" cy="4047067"/>
          </a:xfrm>
          <a:prstGeom prst="rect">
            <a:avLst/>
          </a:prstGeom>
          <a:solidFill>
            <a:schemeClr val="accent2">
              <a:lumMod val="60000"/>
              <a:lumOff val="40000"/>
              <a:alpha val="41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5600" y="3412066"/>
            <a:ext cx="7687733" cy="3005667"/>
          </a:xfrm>
          <a:prstGeom prst="rect">
            <a:avLst/>
          </a:prstGeom>
          <a:solidFill>
            <a:schemeClr val="accent2">
              <a:lumMod val="60000"/>
              <a:lumOff val="40000"/>
              <a:alpha val="22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Left Arrow 2"/>
          <p:cNvSpPr/>
          <p:nvPr/>
        </p:nvSpPr>
        <p:spPr>
          <a:xfrm>
            <a:off x="2622430" y="4502989"/>
            <a:ext cx="5124091" cy="72461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63</Words>
  <Application>Microsoft Macintosh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rkeys@abaoman.org</dc:creator>
  <cp:lastModifiedBy>rkeys@abaoman.org</cp:lastModifiedBy>
  <cp:revision>7</cp:revision>
  <dcterms:created xsi:type="dcterms:W3CDTF">2016-08-31T16:29:58Z</dcterms:created>
  <dcterms:modified xsi:type="dcterms:W3CDTF">2017-09-01T10:03:17Z</dcterms:modified>
</cp:coreProperties>
</file>